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embedTrueTypeFonts="1">
  <p:sldMasterIdLst>
    <p:sldMasterId id="2147483757" r:id="rId1"/>
  </p:sldMasterIdLst>
  <p:notesMasterIdLst>
    <p:notesMasterId r:id="rId22"/>
  </p:notesMasterIdLst>
  <p:sldIdLst>
    <p:sldId id="271" r:id="rId2"/>
    <p:sldId id="266" r:id="rId3"/>
    <p:sldId id="257" r:id="rId4"/>
    <p:sldId id="270" r:id="rId5"/>
    <p:sldId id="264" r:id="rId6"/>
    <p:sldId id="259" r:id="rId7"/>
    <p:sldId id="260" r:id="rId8"/>
    <p:sldId id="262" r:id="rId9"/>
    <p:sldId id="263" r:id="rId10"/>
    <p:sldId id="265" r:id="rId11"/>
    <p:sldId id="267" r:id="rId12"/>
    <p:sldId id="269" r:id="rId13"/>
    <p:sldId id="268" r:id="rId14"/>
    <p:sldId id="272" r:id="rId15"/>
    <p:sldId id="273" r:id="rId16"/>
    <p:sldId id="274" r:id="rId17"/>
    <p:sldId id="275" r:id="rId18"/>
    <p:sldId id="276" r:id="rId19"/>
    <p:sldId id="277" r:id="rId20"/>
    <p:sldId id="278" r:id="rId21"/>
  </p:sldIdLst>
  <p:sldSz cx="12192000" cy="6858000"/>
  <p:notesSz cx="6858000" cy="9144000"/>
  <p:embeddedFontLst>
    <p:embeddedFont>
      <p:font typeface="Aharoni" panose="02010803020104030203" pitchFamily="2" charset="-79"/>
      <p:bold r:id="rId23"/>
    </p:embeddedFont>
    <p:embeddedFont>
      <p:font typeface="Assistant" panose="00000500000000000000" pitchFamily="2" charset="-79"/>
      <p:regular r:id="rId24"/>
      <p:bold r:id="rId25"/>
    </p:embeddedFont>
    <p:embeddedFont>
      <p:font typeface="Assistant ExtraBold" panose="00000900000000000000" pitchFamily="2" charset="-79"/>
      <p:bold r:id="rId26"/>
    </p:embeddedFont>
    <p:embeddedFont>
      <p:font typeface="BN Bilbo" panose="02000400000000000000" pitchFamily="2" charset="-79"/>
      <p:regular r:id="rId27"/>
    </p:embeddedFont>
    <p:embeddedFont>
      <p:font typeface="Roboto" panose="02000000000000000000" pitchFamily="2" charset="0"/>
      <p:regular r:id="rId28"/>
      <p:bold r:id="rId29"/>
      <p:italic r:id="rId30"/>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062"/>
    <a:srgbClr val="57677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399" autoAdjust="0"/>
    <p:restoredTop sz="62516" autoAdjust="0"/>
  </p:normalViewPr>
  <p:slideViewPr>
    <p:cSldViewPr snapToGrid="0">
      <p:cViewPr varScale="1">
        <p:scale>
          <a:sx n="51" d="100"/>
          <a:sy n="51" d="100"/>
        </p:scale>
        <p:origin x="2198" y="48"/>
      </p:cViewPr>
      <p:guideLst/>
    </p:cSldViewPr>
  </p:slideViewPr>
  <p:notesTextViewPr>
    <p:cViewPr>
      <p:scale>
        <a:sx n="1" d="1"/>
        <a:sy n="1" d="1"/>
      </p:scale>
      <p:origin x="0" y="0"/>
    </p:cViewPr>
  </p:notesText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1505;&#1493;&#1508;&#1497;.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1505;&#1493;&#1508;&#1497;.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1505;&#1493;&#1508;&#1497;.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1505;&#1493;&#1508;&#1497;.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1505;&#1493;&#1508;&#1497;.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584168757582347E-2"/>
          <c:y val="6.5913527837114336E-2"/>
          <c:w val="0.85320022497187853"/>
          <c:h val="0.7987659194765161"/>
        </c:manualLayout>
      </c:layout>
      <c:barChart>
        <c:barDir val="col"/>
        <c:grouping val="clustered"/>
        <c:varyColors val="0"/>
        <c:ser>
          <c:idx val="0"/>
          <c:order val="0"/>
          <c:tx>
            <c:strRef>
              <c:f>טבלאות!$B$129</c:f>
              <c:strCache>
                <c:ptCount val="1"/>
                <c:pt idx="0">
                  <c:v>אוכלוסיה</c:v>
                </c:pt>
              </c:strCache>
            </c:strRef>
          </c:tx>
          <c:spPr>
            <a:solidFill>
              <a:srgbClr val="1E3A8A"/>
            </a:solidFill>
            <a:ln>
              <a:noFill/>
            </a:ln>
            <a:effectLst/>
          </c:spPr>
          <c:invertIfNegative val="0"/>
          <c:cat>
            <c:strRef>
              <c:f>טבלאות!$A$130:$A$143</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טבלאות!$B$130:$B$143</c:f>
              <c:numCache>
                <c:formatCode>_(* #,##0_);_(* \(#,##0\);_(* "-"??_);_(@_)</c:formatCode>
                <c:ptCount val="14"/>
                <c:pt idx="0">
                  <c:v>5603851</c:v>
                </c:pt>
                <c:pt idx="1">
                  <c:v>5563970</c:v>
                </c:pt>
                <c:pt idx="2">
                  <c:v>5548241</c:v>
                </c:pt>
                <c:pt idx="3">
                  <c:v>5533793</c:v>
                </c:pt>
                <c:pt idx="4">
                  <c:v>5525292</c:v>
                </c:pt>
                <c:pt idx="5">
                  <c:v>5517919</c:v>
                </c:pt>
                <c:pt idx="6">
                  <c:v>5513130</c:v>
                </c:pt>
                <c:pt idx="7">
                  <c:v>5503297</c:v>
                </c:pt>
                <c:pt idx="8">
                  <c:v>5487308</c:v>
                </c:pt>
                <c:pt idx="9">
                  <c:v>5471753</c:v>
                </c:pt>
                <c:pt idx="10">
                  <c:v>5451270</c:v>
                </c:pt>
                <c:pt idx="11">
                  <c:v>5426674</c:v>
                </c:pt>
                <c:pt idx="12">
                  <c:v>5401267</c:v>
                </c:pt>
                <c:pt idx="13">
                  <c:v>5375276</c:v>
                </c:pt>
              </c:numCache>
            </c:numRef>
          </c:val>
          <c:extLst>
            <c:ext xmlns:c16="http://schemas.microsoft.com/office/drawing/2014/chart" uri="{C3380CC4-5D6E-409C-BE32-E72D297353CC}">
              <c16:uniqueId val="{00000000-B157-4806-A408-39C797BF353B}"/>
            </c:ext>
          </c:extLst>
        </c:ser>
        <c:dLbls>
          <c:showLegendKey val="0"/>
          <c:showVal val="0"/>
          <c:showCatName val="0"/>
          <c:showSerName val="0"/>
          <c:showPercent val="0"/>
          <c:showBubbleSize val="0"/>
        </c:dLbls>
        <c:gapWidth val="100"/>
        <c:overlap val="-27"/>
        <c:axId val="1783158112"/>
        <c:axId val="1783143232"/>
      </c:barChart>
      <c:catAx>
        <c:axId val="1783158112"/>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783143232"/>
        <c:crosses val="autoZero"/>
        <c:auto val="1"/>
        <c:lblAlgn val="ctr"/>
        <c:lblOffset val="100"/>
        <c:noMultiLvlLbl val="0"/>
      </c:catAx>
      <c:valAx>
        <c:axId val="1783143232"/>
        <c:scaling>
          <c:orientation val="minMax"/>
        </c:scaling>
        <c:delete val="0"/>
        <c:axPos val="r"/>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783158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מכוניות נוסעים</c:v>
          </c:tx>
          <c:spPr>
            <a:solidFill>
              <a:schemeClr val="accent1"/>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'!$B$25:$O$25</c:f>
              <c:numCache>
                <c:formatCode>General</c:formatCode>
                <c:ptCount val="14"/>
                <c:pt idx="0">
                  <c:v>3744469</c:v>
                </c:pt>
                <c:pt idx="1">
                  <c:v>3699634</c:v>
                </c:pt>
                <c:pt idx="2">
                  <c:v>3667164</c:v>
                </c:pt>
                <c:pt idx="3">
                  <c:v>3632851</c:v>
                </c:pt>
                <c:pt idx="4">
                  <c:v>3574570</c:v>
                </c:pt>
                <c:pt idx="5">
                  <c:v>3494836</c:v>
                </c:pt>
                <c:pt idx="6">
                  <c:v>3422792</c:v>
                </c:pt>
                <c:pt idx="7">
                  <c:v>3346005</c:v>
                </c:pt>
                <c:pt idx="8">
                  <c:v>3257581</c:v>
                </c:pt>
                <c:pt idx="9">
                  <c:v>3194950</c:v>
                </c:pt>
                <c:pt idx="10">
                  <c:v>3127399</c:v>
                </c:pt>
                <c:pt idx="11">
                  <c:v>3057484</c:v>
                </c:pt>
                <c:pt idx="12">
                  <c:v>2978729</c:v>
                </c:pt>
                <c:pt idx="13">
                  <c:v>2877484</c:v>
                </c:pt>
              </c:numCache>
            </c:numRef>
          </c:val>
          <c:extLst>
            <c:ext xmlns:c16="http://schemas.microsoft.com/office/drawing/2014/chart" uri="{C3380CC4-5D6E-409C-BE32-E72D297353CC}">
              <c16:uniqueId val="{00000000-F843-40E8-9E4C-D3CD6B63B498}"/>
            </c:ext>
          </c:extLst>
        </c:ser>
        <c:ser>
          <c:idx val="1"/>
          <c:order val="1"/>
          <c:tx>
            <c:v>ואנס</c:v>
          </c:tx>
          <c:spPr>
            <a:solidFill>
              <a:schemeClr val="accent2"/>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'!$B$26:$O$26</c:f>
              <c:numCache>
                <c:formatCode>General</c:formatCode>
                <c:ptCount val="14"/>
                <c:pt idx="0">
                  <c:v>533633</c:v>
                </c:pt>
                <c:pt idx="1">
                  <c:v>524672</c:v>
                </c:pt>
                <c:pt idx="2">
                  <c:v>514403</c:v>
                </c:pt>
                <c:pt idx="3">
                  <c:v>502047</c:v>
                </c:pt>
                <c:pt idx="4">
                  <c:v>486949</c:v>
                </c:pt>
                <c:pt idx="5">
                  <c:v>470008</c:v>
                </c:pt>
                <c:pt idx="6">
                  <c:v>452894</c:v>
                </c:pt>
                <c:pt idx="7">
                  <c:v>435436</c:v>
                </c:pt>
                <c:pt idx="8">
                  <c:v>418870</c:v>
                </c:pt>
                <c:pt idx="9">
                  <c:v>404817</c:v>
                </c:pt>
                <c:pt idx="10">
                  <c:v>391952</c:v>
                </c:pt>
                <c:pt idx="11">
                  <c:v>379215</c:v>
                </c:pt>
                <c:pt idx="12">
                  <c:v>365568</c:v>
                </c:pt>
                <c:pt idx="13">
                  <c:v>347258</c:v>
                </c:pt>
              </c:numCache>
            </c:numRef>
          </c:val>
          <c:extLst>
            <c:ext xmlns:c16="http://schemas.microsoft.com/office/drawing/2014/chart" uri="{C3380CC4-5D6E-409C-BE32-E72D297353CC}">
              <c16:uniqueId val="{00000001-F843-40E8-9E4C-D3CD6B63B498}"/>
            </c:ext>
          </c:extLst>
        </c:ser>
        <c:ser>
          <c:idx val="2"/>
          <c:order val="2"/>
          <c:tx>
            <c:v>משאיות&gt;3.5 טון</c:v>
          </c:tx>
          <c:spPr>
            <a:solidFill>
              <a:schemeClr val="accent3"/>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'!$B$27:$O$27</c:f>
              <c:numCache>
                <c:formatCode>General</c:formatCode>
                <c:ptCount val="14"/>
                <c:pt idx="0">
                  <c:v>177288</c:v>
                </c:pt>
                <c:pt idx="1">
                  <c:v>173769</c:v>
                </c:pt>
                <c:pt idx="2">
                  <c:v>170679</c:v>
                </c:pt>
                <c:pt idx="3">
                  <c:v>166760</c:v>
                </c:pt>
                <c:pt idx="4">
                  <c:v>162186</c:v>
                </c:pt>
                <c:pt idx="5">
                  <c:v>156786</c:v>
                </c:pt>
                <c:pt idx="6">
                  <c:v>151591</c:v>
                </c:pt>
                <c:pt idx="7">
                  <c:v>146624</c:v>
                </c:pt>
                <c:pt idx="8">
                  <c:v>142020</c:v>
                </c:pt>
                <c:pt idx="9">
                  <c:v>138077</c:v>
                </c:pt>
                <c:pt idx="10">
                  <c:v>134146</c:v>
                </c:pt>
                <c:pt idx="11">
                  <c:v>128796</c:v>
                </c:pt>
                <c:pt idx="12">
                  <c:v>123371</c:v>
                </c:pt>
                <c:pt idx="13">
                  <c:v>117150</c:v>
                </c:pt>
              </c:numCache>
            </c:numRef>
          </c:val>
          <c:extLst>
            <c:ext xmlns:c16="http://schemas.microsoft.com/office/drawing/2014/chart" uri="{C3380CC4-5D6E-409C-BE32-E72D297353CC}">
              <c16:uniqueId val="{00000002-F843-40E8-9E4C-D3CD6B63B498}"/>
            </c:ext>
          </c:extLst>
        </c:ser>
        <c:ser>
          <c:idx val="3"/>
          <c:order val="3"/>
          <c:tx>
            <c:v>אוטובוס, רכבת</c:v>
          </c:tx>
          <c:spPr>
            <a:solidFill>
              <a:schemeClr val="accent4"/>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'!$B$28:$O$28</c:f>
              <c:numCache>
                <c:formatCode>General</c:formatCode>
                <c:ptCount val="14"/>
                <c:pt idx="0">
                  <c:v>19619</c:v>
                </c:pt>
                <c:pt idx="1">
                  <c:v>19649</c:v>
                </c:pt>
                <c:pt idx="2">
                  <c:v>19524</c:v>
                </c:pt>
                <c:pt idx="3">
                  <c:v>19282</c:v>
                </c:pt>
                <c:pt idx="4">
                  <c:v>19137</c:v>
                </c:pt>
                <c:pt idx="5">
                  <c:v>18519</c:v>
                </c:pt>
                <c:pt idx="6">
                  <c:v>18115</c:v>
                </c:pt>
                <c:pt idx="7">
                  <c:v>17536</c:v>
                </c:pt>
                <c:pt idx="8">
                  <c:v>16856</c:v>
                </c:pt>
                <c:pt idx="9">
                  <c:v>16251</c:v>
                </c:pt>
                <c:pt idx="10">
                  <c:v>15536</c:v>
                </c:pt>
                <c:pt idx="11">
                  <c:v>14930</c:v>
                </c:pt>
                <c:pt idx="12">
                  <c:v>14226</c:v>
                </c:pt>
                <c:pt idx="13">
                  <c:v>13650</c:v>
                </c:pt>
              </c:numCache>
            </c:numRef>
          </c:val>
          <c:extLst>
            <c:ext xmlns:c16="http://schemas.microsoft.com/office/drawing/2014/chart" uri="{C3380CC4-5D6E-409C-BE32-E72D297353CC}">
              <c16:uniqueId val="{00000003-F843-40E8-9E4C-D3CD6B63B498}"/>
            </c:ext>
          </c:extLst>
        </c:ser>
        <c:ser>
          <c:idx val="4"/>
          <c:order val="4"/>
          <c:tx>
            <c:v>אופניים</c:v>
          </c:tx>
          <c:spPr>
            <a:solidFill>
              <a:schemeClr val="accent5"/>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'!$B$29:$O$29</c:f>
              <c:numCache>
                <c:formatCode>General</c:formatCode>
                <c:ptCount val="14"/>
                <c:pt idx="0">
                  <c:v>296571</c:v>
                </c:pt>
                <c:pt idx="1">
                  <c:v>292245</c:v>
                </c:pt>
                <c:pt idx="2">
                  <c:v>287628</c:v>
                </c:pt>
                <c:pt idx="3">
                  <c:v>283214</c:v>
                </c:pt>
                <c:pt idx="4">
                  <c:v>278534</c:v>
                </c:pt>
                <c:pt idx="5">
                  <c:v>274049</c:v>
                </c:pt>
                <c:pt idx="6">
                  <c:v>269729</c:v>
                </c:pt>
                <c:pt idx="7">
                  <c:v>265960</c:v>
                </c:pt>
                <c:pt idx="8">
                  <c:v>261826</c:v>
                </c:pt>
                <c:pt idx="9">
                  <c:v>257094</c:v>
                </c:pt>
                <c:pt idx="10">
                  <c:v>251525</c:v>
                </c:pt>
                <c:pt idx="11">
                  <c:v>244968</c:v>
                </c:pt>
                <c:pt idx="12">
                  <c:v>236661</c:v>
                </c:pt>
                <c:pt idx="13">
                  <c:v>226877</c:v>
                </c:pt>
              </c:numCache>
            </c:numRef>
          </c:val>
          <c:extLst>
            <c:ext xmlns:c16="http://schemas.microsoft.com/office/drawing/2014/chart" uri="{C3380CC4-5D6E-409C-BE32-E72D297353CC}">
              <c16:uniqueId val="{00000004-F843-40E8-9E4C-D3CD6B63B498}"/>
            </c:ext>
          </c:extLst>
        </c:ser>
        <c:ser>
          <c:idx val="5"/>
          <c:order val="5"/>
          <c:tx>
            <c:v>אופנועים&gt;125 סמ״ק</c:v>
          </c:tx>
          <c:spPr>
            <a:solidFill>
              <a:schemeClr val="accent6"/>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'!$B$30:$O$30</c:f>
              <c:numCache>
                <c:formatCode>General</c:formatCode>
                <c:ptCount val="14"/>
                <c:pt idx="0">
                  <c:v>244259</c:v>
                </c:pt>
                <c:pt idx="1">
                  <c:v>239872</c:v>
                </c:pt>
                <c:pt idx="2">
                  <c:v>235429</c:v>
                </c:pt>
                <c:pt idx="3">
                  <c:v>230609</c:v>
                </c:pt>
                <c:pt idx="4">
                  <c:v>226632</c:v>
                </c:pt>
                <c:pt idx="5">
                  <c:v>223884</c:v>
                </c:pt>
                <c:pt idx="6">
                  <c:v>220942</c:v>
                </c:pt>
                <c:pt idx="7">
                  <c:v>217462</c:v>
                </c:pt>
                <c:pt idx="8">
                  <c:v>211908</c:v>
                </c:pt>
                <c:pt idx="9">
                  <c:v>208021</c:v>
                </c:pt>
                <c:pt idx="10">
                  <c:v>205067</c:v>
                </c:pt>
                <c:pt idx="11">
                  <c:v>197899</c:v>
                </c:pt>
                <c:pt idx="12">
                  <c:v>191457</c:v>
                </c:pt>
                <c:pt idx="13">
                  <c:v>183357</c:v>
                </c:pt>
              </c:numCache>
            </c:numRef>
          </c:val>
          <c:extLst>
            <c:ext xmlns:c16="http://schemas.microsoft.com/office/drawing/2014/chart" uri="{C3380CC4-5D6E-409C-BE32-E72D297353CC}">
              <c16:uniqueId val="{00000005-F843-40E8-9E4C-D3CD6B63B498}"/>
            </c:ext>
          </c:extLst>
        </c:ser>
        <c:ser>
          <c:idx val="6"/>
          <c:order val="6"/>
          <c:tx>
            <c:v>טוסטוסים</c:v>
          </c:tx>
          <c:spPr>
            <a:solidFill>
              <a:schemeClr val="accent1">
                <a:lumMod val="60000"/>
              </a:schemeClr>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'!$B$31:$O$31</c:f>
              <c:numCache>
                <c:formatCode>General</c:formatCode>
                <c:ptCount val="14"/>
                <c:pt idx="0">
                  <c:v>367317</c:v>
                </c:pt>
                <c:pt idx="1">
                  <c:v>363455</c:v>
                </c:pt>
                <c:pt idx="2">
                  <c:v>358435</c:v>
                </c:pt>
                <c:pt idx="3">
                  <c:v>353243</c:v>
                </c:pt>
                <c:pt idx="4">
                  <c:v>345463</c:v>
                </c:pt>
                <c:pt idx="5">
                  <c:v>339692</c:v>
                </c:pt>
                <c:pt idx="6">
                  <c:v>334027</c:v>
                </c:pt>
                <c:pt idx="7">
                  <c:v>325835</c:v>
                </c:pt>
                <c:pt idx="8">
                  <c:v>319321</c:v>
                </c:pt>
                <c:pt idx="9">
                  <c:v>311097</c:v>
                </c:pt>
                <c:pt idx="10">
                  <c:v>302727</c:v>
                </c:pt>
                <c:pt idx="11">
                  <c:v>293051</c:v>
                </c:pt>
                <c:pt idx="12">
                  <c:v>278856</c:v>
                </c:pt>
                <c:pt idx="13">
                  <c:v>259889</c:v>
                </c:pt>
              </c:numCache>
            </c:numRef>
          </c:val>
          <c:extLst>
            <c:ext xmlns:c16="http://schemas.microsoft.com/office/drawing/2014/chart" uri="{C3380CC4-5D6E-409C-BE32-E72D297353CC}">
              <c16:uniqueId val="{00000006-F843-40E8-9E4C-D3CD6B63B498}"/>
            </c:ext>
          </c:extLst>
        </c:ser>
        <c:dLbls>
          <c:showLegendKey val="0"/>
          <c:showVal val="0"/>
          <c:showCatName val="0"/>
          <c:showSerName val="0"/>
          <c:showPercent val="0"/>
          <c:showBubbleSize val="0"/>
        </c:dLbls>
        <c:gapWidth val="219"/>
        <c:overlap val="-27"/>
        <c:axId val="1038424320"/>
        <c:axId val="553800896"/>
      </c:barChart>
      <c:catAx>
        <c:axId val="103842432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53800896"/>
        <c:crosses val="autoZero"/>
        <c:auto val="1"/>
        <c:lblAlgn val="ctr"/>
        <c:lblOffset val="100"/>
        <c:noMultiLvlLbl val="0"/>
      </c:catAx>
      <c:valAx>
        <c:axId val="553800896"/>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038424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[3]גיליון1!$D$17</c:f>
              <c:strCache>
                <c:ptCount val="1"/>
                <c:pt idx="0">
                  <c:v>אופניים</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[3]גיליון1!$E$12:$R$12</c:f>
              <c:strCache>
                <c:ptCount val="14"/>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strCache>
            </c:strRef>
          </c:cat>
          <c:val>
            <c:numRef>
              <c:f>[3]גיליון1!$E$17:$R$17</c:f>
              <c:numCache>
                <c:formatCode>General</c:formatCode>
                <c:ptCount val="14"/>
                <c:pt idx="0">
                  <c:v>226877</c:v>
                </c:pt>
                <c:pt idx="1">
                  <c:v>236661</c:v>
                </c:pt>
                <c:pt idx="2">
                  <c:v>244968</c:v>
                </c:pt>
                <c:pt idx="3">
                  <c:v>251525</c:v>
                </c:pt>
                <c:pt idx="4">
                  <c:v>257094</c:v>
                </c:pt>
                <c:pt idx="5">
                  <c:v>261826</c:v>
                </c:pt>
                <c:pt idx="6">
                  <c:v>265960</c:v>
                </c:pt>
                <c:pt idx="7">
                  <c:v>269729</c:v>
                </c:pt>
                <c:pt idx="8">
                  <c:v>274049</c:v>
                </c:pt>
                <c:pt idx="9">
                  <c:v>278534</c:v>
                </c:pt>
                <c:pt idx="10">
                  <c:v>283214</c:v>
                </c:pt>
                <c:pt idx="11">
                  <c:v>287628</c:v>
                </c:pt>
                <c:pt idx="12">
                  <c:v>292245</c:v>
                </c:pt>
                <c:pt idx="13">
                  <c:v>296571</c:v>
                </c:pt>
              </c:numCache>
            </c:numRef>
          </c:val>
          <c:extLst>
            <c:ext xmlns:c16="http://schemas.microsoft.com/office/drawing/2014/chart" uri="{C3380CC4-5D6E-409C-BE32-E72D297353CC}">
              <c16:uniqueId val="{00000000-23AF-4E32-9B36-72C0F8051900}"/>
            </c:ext>
          </c:extLst>
        </c:ser>
        <c:dLbls>
          <c:dLblPos val="outEnd"/>
          <c:showLegendKey val="0"/>
          <c:showVal val="1"/>
          <c:showCatName val="0"/>
          <c:showSerName val="0"/>
          <c:showPercent val="0"/>
          <c:showBubbleSize val="0"/>
        </c:dLbls>
        <c:gapWidth val="219"/>
        <c:overlap val="-27"/>
        <c:axId val="1648457535"/>
        <c:axId val="1648459247"/>
      </c:barChart>
      <c:catAx>
        <c:axId val="164845753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שנים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48459247"/>
        <c:crosses val="autoZero"/>
        <c:auto val="1"/>
        <c:lblAlgn val="ctr"/>
        <c:lblOffset val="100"/>
        <c:noMultiLvlLbl val="0"/>
      </c:catAx>
      <c:valAx>
        <c:axId val="1648459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48457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marker>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12700">
              <a:solidFill>
                <a:schemeClr val="lt2"/>
              </a:solidFill>
              <a:round/>
            </a:ln>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9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9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9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9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
          <c:y val="0.39065658014949844"/>
          <c:w val="0.96319531576746131"/>
          <c:h val="0.60540135608048995"/>
        </c:manualLayout>
      </c:layout>
      <c:pieChart>
        <c:varyColors val="1"/>
        <c:ser>
          <c:idx val="0"/>
          <c:order val="0"/>
          <c:tx>
            <c:v>Total</c:v>
          </c:tx>
          <c:explosion val="1"/>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1-02BB-4935-A959-387504DF0C35}"/>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3-AB56-435A-95C6-7F4CBE12A62D}"/>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3-02BB-4935-A959-387504DF0C35}"/>
              </c:ext>
            </c:extLst>
          </c:dPt>
          <c:dPt>
            <c:idx val="3"/>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5-02BB-4935-A959-387504DF0C3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he-IL"/>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Lit>
              <c:ptCount val="4"/>
              <c:pt idx="0">
                <c:v>בתי חולים אוניברסיטאיים</c:v>
              </c:pt>
              <c:pt idx="1">
                <c:v>בתי חולים אזוריים</c:v>
              </c:pt>
              <c:pt idx="2">
                <c:v>בתי חולים מרכזיים</c:v>
              </c:pt>
              <c:pt idx="3">
                <c:v>בתי חולים פרטיים</c:v>
              </c:pt>
            </c:strLit>
          </c:cat>
          <c:val>
            <c:numLit>
              <c:formatCode>General</c:formatCode>
              <c:ptCount val="4"/>
              <c:pt idx="0">
                <c:v>5</c:v>
              </c:pt>
              <c:pt idx="1">
                <c:v>62</c:v>
              </c:pt>
              <c:pt idx="2">
                <c:v>16</c:v>
              </c:pt>
              <c:pt idx="3">
                <c:v>8</c:v>
              </c:pt>
            </c:numLit>
          </c:val>
          <c:extLst>
            <c:ext xmlns:c16="http://schemas.microsoft.com/office/drawing/2014/chart" uri="{C3380CC4-5D6E-409C-BE32-E72D297353CC}">
              <c16:uniqueId val="{00000006-02BB-4935-A959-387504DF0C35}"/>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330754651438546"/>
          <c:y val="0.47863618014081666"/>
          <c:w val="0.33772953380221732"/>
          <c:h val="0.4809945026892891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2"/>
              </a:solidFill>
              <a:latin typeface="Assistant" panose="00000500000000000000" pitchFamily="2" charset="-79"/>
              <a:ea typeface="+mn-ea"/>
              <a:cs typeface="Assistant" panose="00000500000000000000" pitchFamily="2" charset="-79"/>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he-IL"/>
              <a:t>תמותה עודפת בתקופת הקורונה</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he-IL"/>
        </a:p>
      </c:txPr>
    </c:title>
    <c:autoTitleDeleted val="0"/>
    <c:plotArea>
      <c:layout>
        <c:manualLayout>
          <c:layoutTarget val="inner"/>
          <c:xMode val="edge"/>
          <c:yMode val="edge"/>
          <c:x val="4.1716367623180511E-2"/>
          <c:y val="0.16919378121185588"/>
          <c:w val="0.85998818897637797"/>
          <c:h val="0.62722530736289539"/>
        </c:manualLayout>
      </c:layout>
      <c:lineChart>
        <c:grouping val="standard"/>
        <c:varyColors val="0"/>
        <c:ser>
          <c:idx val="0"/>
          <c:order val="0"/>
          <c:tx>
            <c:strRef>
              <c:f>'[6]טבלאות 3 '!$B$412</c:f>
              <c:strCache>
                <c:ptCount val="1"/>
                <c:pt idx="0">
                  <c:v>מקרי מוות מקורונה</c:v>
                </c:pt>
              </c:strCache>
            </c:strRef>
          </c:tx>
          <c:spPr>
            <a:ln w="22225" cap="rnd" cmpd="sng" algn="ctr">
              <a:solidFill>
                <a:srgbClr val="1E3A8A"/>
              </a:solidFill>
              <a:round/>
            </a:ln>
            <a:effectLst/>
          </c:spPr>
          <c:marker>
            <c:symbol val="circle"/>
            <c:size val="5"/>
            <c:spPr>
              <a:solidFill>
                <a:schemeClr val="bg1"/>
              </a:solidFill>
              <a:ln w="12700" cap="flat" cmpd="sng" algn="ctr">
                <a:solidFill>
                  <a:srgbClr val="1E3A8A"/>
                </a:solidFill>
                <a:round/>
              </a:ln>
              <a:effectLst/>
            </c:spPr>
          </c:marker>
          <c:cat>
            <c:numRef>
              <c:f>'[6]טבלאות 3 '!$A$413:$A$416</c:f>
              <c:numCache>
                <c:formatCode>General</c:formatCode>
                <c:ptCount val="4"/>
                <c:pt idx="0">
                  <c:v>2023</c:v>
                </c:pt>
                <c:pt idx="1">
                  <c:v>2022</c:v>
                </c:pt>
                <c:pt idx="2">
                  <c:v>2021</c:v>
                </c:pt>
                <c:pt idx="3">
                  <c:v>2020</c:v>
                </c:pt>
              </c:numCache>
            </c:numRef>
          </c:cat>
          <c:val>
            <c:numRef>
              <c:f>'[6]טבלאות 3 '!$B$413:$B$416</c:f>
              <c:numCache>
                <c:formatCode>General</c:formatCode>
                <c:ptCount val="4"/>
                <c:pt idx="0">
                  <c:v>1930</c:v>
                </c:pt>
                <c:pt idx="1">
                  <c:v>3829</c:v>
                </c:pt>
                <c:pt idx="2">
                  <c:v>885</c:v>
                </c:pt>
                <c:pt idx="3">
                  <c:v>531</c:v>
                </c:pt>
              </c:numCache>
            </c:numRef>
          </c:val>
          <c:smooth val="0"/>
          <c:extLst>
            <c:ext xmlns:c16="http://schemas.microsoft.com/office/drawing/2014/chart" uri="{C3380CC4-5D6E-409C-BE32-E72D297353CC}">
              <c16:uniqueId val="{00000000-4709-45E9-8E9F-BD97EF14FC7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49048416"/>
        <c:axId val="249057056"/>
      </c:lineChart>
      <c:catAx>
        <c:axId val="249048416"/>
        <c:scaling>
          <c:orientation val="maxMin"/>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he-IL"/>
          </a:p>
        </c:txPr>
        <c:crossAx val="249057056"/>
        <c:crosses val="autoZero"/>
        <c:auto val="1"/>
        <c:lblAlgn val="ctr"/>
        <c:lblOffset val="100"/>
        <c:noMultiLvlLbl val="0"/>
      </c:catAx>
      <c:valAx>
        <c:axId val="249057056"/>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he-IL"/>
          </a:p>
        </c:txPr>
        <c:crossAx val="249048416"/>
        <c:crosses val="autoZero"/>
        <c:crossBetween val="between"/>
        <c:majorUnit val="1000"/>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he-I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086139421877513E-2"/>
          <c:y val="4.3854299739470692E-2"/>
          <c:w val="0.87775487831754528"/>
          <c:h val="0.63652452395561943"/>
        </c:manualLayout>
      </c:layout>
      <c:barChart>
        <c:barDir val="col"/>
        <c:grouping val="clustered"/>
        <c:varyColors val="0"/>
        <c:ser>
          <c:idx val="0"/>
          <c:order val="0"/>
          <c:tx>
            <c:strRef>
              <c:f>'[6]טבלאות 3 '!$I$258</c:f>
              <c:strCache>
                <c:ptCount val="1"/>
                <c:pt idx="0">
                  <c:v>מנה ראשונה</c:v>
                </c:pt>
              </c:strCache>
            </c:strRef>
          </c:tx>
          <c:spPr>
            <a:solidFill>
              <a:srgbClr val="1E3A8A"/>
            </a:solidFill>
            <a:ln>
              <a:noFill/>
            </a:ln>
            <a:effectLst/>
          </c:spPr>
          <c:invertIfNegative val="0"/>
          <c:cat>
            <c:numRef>
              <c:f>'[6]טבלאות 3 '!$H$259:$H$262</c:f>
              <c:numCache>
                <c:formatCode>General</c:formatCode>
                <c:ptCount val="4"/>
                <c:pt idx="0">
                  <c:v>2023</c:v>
                </c:pt>
                <c:pt idx="1">
                  <c:v>2022</c:v>
                </c:pt>
                <c:pt idx="2">
                  <c:v>2021</c:v>
                </c:pt>
                <c:pt idx="3">
                  <c:v>2020</c:v>
                </c:pt>
              </c:numCache>
            </c:numRef>
          </c:cat>
          <c:val>
            <c:numRef>
              <c:f>'[6]טבלאות 3 '!$I$259:$I$262</c:f>
              <c:numCache>
                <c:formatCode>General</c:formatCode>
                <c:ptCount val="4"/>
                <c:pt idx="0">
                  <c:v>3375</c:v>
                </c:pt>
                <c:pt idx="1">
                  <c:v>210769</c:v>
                </c:pt>
                <c:pt idx="2">
                  <c:v>4337656</c:v>
                </c:pt>
                <c:pt idx="3">
                  <c:v>5709</c:v>
                </c:pt>
              </c:numCache>
            </c:numRef>
          </c:val>
          <c:extLst>
            <c:ext xmlns:c16="http://schemas.microsoft.com/office/drawing/2014/chart" uri="{C3380CC4-5D6E-409C-BE32-E72D297353CC}">
              <c16:uniqueId val="{00000000-5F72-4B3D-8406-35D2BD229B4C}"/>
            </c:ext>
          </c:extLst>
        </c:ser>
        <c:ser>
          <c:idx val="1"/>
          <c:order val="1"/>
          <c:tx>
            <c:strRef>
              <c:f>'[6]טבלאות 3 '!$J$258</c:f>
              <c:strCache>
                <c:ptCount val="1"/>
                <c:pt idx="0">
                  <c:v>מנה שניה</c:v>
                </c:pt>
              </c:strCache>
            </c:strRef>
          </c:tx>
          <c:spPr>
            <a:solidFill>
              <a:schemeClr val="accent2"/>
            </a:solidFill>
            <a:ln>
              <a:noFill/>
            </a:ln>
            <a:effectLst/>
          </c:spPr>
          <c:invertIfNegative val="0"/>
          <c:cat>
            <c:numRef>
              <c:f>'[6]טבלאות 3 '!$H$259:$H$262</c:f>
              <c:numCache>
                <c:formatCode>General</c:formatCode>
                <c:ptCount val="4"/>
                <c:pt idx="0">
                  <c:v>2023</c:v>
                </c:pt>
                <c:pt idx="1">
                  <c:v>2022</c:v>
                </c:pt>
                <c:pt idx="2">
                  <c:v>2021</c:v>
                </c:pt>
                <c:pt idx="3">
                  <c:v>2020</c:v>
                </c:pt>
              </c:numCache>
            </c:numRef>
          </c:cat>
          <c:val>
            <c:numRef>
              <c:f>'[6]טבלאות 3 '!$J$259:$J$262</c:f>
              <c:numCache>
                <c:formatCode>General</c:formatCode>
                <c:ptCount val="4"/>
                <c:pt idx="0">
                  <c:v>3248</c:v>
                </c:pt>
                <c:pt idx="1">
                  <c:v>1793132</c:v>
                </c:pt>
                <c:pt idx="2">
                  <c:v>4133091</c:v>
                </c:pt>
                <c:pt idx="3">
                  <c:v>0</c:v>
                </c:pt>
              </c:numCache>
            </c:numRef>
          </c:val>
          <c:extLst>
            <c:ext xmlns:c16="http://schemas.microsoft.com/office/drawing/2014/chart" uri="{C3380CC4-5D6E-409C-BE32-E72D297353CC}">
              <c16:uniqueId val="{00000001-5F72-4B3D-8406-35D2BD229B4C}"/>
            </c:ext>
          </c:extLst>
        </c:ser>
        <c:ser>
          <c:idx val="2"/>
          <c:order val="2"/>
          <c:tx>
            <c:strRef>
              <c:f>'[6]טבלאות 3 '!$K$258</c:f>
              <c:strCache>
                <c:ptCount val="1"/>
                <c:pt idx="0">
                  <c:v>מנה שלישית</c:v>
                </c:pt>
              </c:strCache>
            </c:strRef>
          </c:tx>
          <c:spPr>
            <a:solidFill>
              <a:schemeClr val="accent3"/>
            </a:solidFill>
            <a:ln>
              <a:noFill/>
            </a:ln>
            <a:effectLst/>
          </c:spPr>
          <c:invertIfNegative val="0"/>
          <c:cat>
            <c:numRef>
              <c:f>'[6]טבלאות 3 '!$H$259:$H$262</c:f>
              <c:numCache>
                <c:formatCode>General</c:formatCode>
                <c:ptCount val="4"/>
                <c:pt idx="0">
                  <c:v>2023</c:v>
                </c:pt>
                <c:pt idx="1">
                  <c:v>2022</c:v>
                </c:pt>
                <c:pt idx="2">
                  <c:v>2021</c:v>
                </c:pt>
                <c:pt idx="3">
                  <c:v>2020</c:v>
                </c:pt>
              </c:numCache>
            </c:numRef>
          </c:cat>
          <c:val>
            <c:numRef>
              <c:f>'[6]טבלאות 3 '!$K$259:$K$262</c:f>
              <c:numCache>
                <c:formatCode>General</c:formatCode>
                <c:ptCount val="4"/>
                <c:pt idx="0">
                  <c:v>17548</c:v>
                </c:pt>
                <c:pt idx="1">
                  <c:v>1214118</c:v>
                </c:pt>
                <c:pt idx="2">
                  <c:v>1279093</c:v>
                </c:pt>
                <c:pt idx="3">
                  <c:v>0</c:v>
                </c:pt>
              </c:numCache>
            </c:numRef>
          </c:val>
          <c:extLst>
            <c:ext xmlns:c16="http://schemas.microsoft.com/office/drawing/2014/chart" uri="{C3380CC4-5D6E-409C-BE32-E72D297353CC}">
              <c16:uniqueId val="{00000002-5F72-4B3D-8406-35D2BD229B4C}"/>
            </c:ext>
          </c:extLst>
        </c:ser>
        <c:ser>
          <c:idx val="3"/>
          <c:order val="3"/>
          <c:tx>
            <c:strRef>
              <c:f>'[6]טבלאות 3 '!$L$258</c:f>
              <c:strCache>
                <c:ptCount val="1"/>
                <c:pt idx="0">
                  <c:v>מנה רביעית</c:v>
                </c:pt>
              </c:strCache>
            </c:strRef>
          </c:tx>
          <c:spPr>
            <a:solidFill>
              <a:schemeClr val="accent4"/>
            </a:solidFill>
            <a:ln>
              <a:noFill/>
            </a:ln>
            <a:effectLst/>
          </c:spPr>
          <c:invertIfNegative val="0"/>
          <c:cat>
            <c:numRef>
              <c:f>'[6]טבלאות 3 '!$H$259:$H$262</c:f>
              <c:numCache>
                <c:formatCode>General</c:formatCode>
                <c:ptCount val="4"/>
                <c:pt idx="0">
                  <c:v>2023</c:v>
                </c:pt>
                <c:pt idx="1">
                  <c:v>2022</c:v>
                </c:pt>
                <c:pt idx="2">
                  <c:v>2021</c:v>
                </c:pt>
                <c:pt idx="3">
                  <c:v>2020</c:v>
                </c:pt>
              </c:numCache>
            </c:numRef>
          </c:cat>
          <c:val>
            <c:numRef>
              <c:f>'[6]טבלאות 3 '!$L$259:$L$262</c:f>
              <c:numCache>
                <c:formatCode>General</c:formatCode>
                <c:ptCount val="4"/>
                <c:pt idx="0">
                  <c:v>150601</c:v>
                </c:pt>
                <c:pt idx="1">
                  <c:v>3395546</c:v>
                </c:pt>
                <c:pt idx="2">
                  <c:v>906</c:v>
                </c:pt>
                <c:pt idx="3">
                  <c:v>0</c:v>
                </c:pt>
              </c:numCache>
            </c:numRef>
          </c:val>
          <c:extLst>
            <c:ext xmlns:c16="http://schemas.microsoft.com/office/drawing/2014/chart" uri="{C3380CC4-5D6E-409C-BE32-E72D297353CC}">
              <c16:uniqueId val="{00000003-5F72-4B3D-8406-35D2BD229B4C}"/>
            </c:ext>
          </c:extLst>
        </c:ser>
        <c:dLbls>
          <c:showLegendKey val="0"/>
          <c:showVal val="0"/>
          <c:showCatName val="0"/>
          <c:showSerName val="0"/>
          <c:showPercent val="0"/>
          <c:showBubbleSize val="0"/>
        </c:dLbls>
        <c:gapWidth val="100"/>
        <c:axId val="380570592"/>
        <c:axId val="380584032"/>
      </c:barChart>
      <c:catAx>
        <c:axId val="380570592"/>
        <c:scaling>
          <c:orientation val="maxMin"/>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380584032"/>
        <c:crosses val="autoZero"/>
        <c:auto val="1"/>
        <c:lblAlgn val="ctr"/>
        <c:lblOffset val="100"/>
        <c:noMultiLvlLbl val="0"/>
      </c:catAx>
      <c:valAx>
        <c:axId val="380584032"/>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380570592"/>
        <c:crosses val="autoZero"/>
        <c:crossBetween val="between"/>
      </c:valAx>
      <c:spPr>
        <a:noFill/>
        <a:ln>
          <a:noFill/>
        </a:ln>
        <a:effectLst/>
      </c:spPr>
    </c:plotArea>
    <c:legend>
      <c:legendPos val="b"/>
      <c:layout>
        <c:manualLayout>
          <c:xMode val="edge"/>
          <c:yMode val="edge"/>
          <c:x val="0.18556562492391585"/>
          <c:y val="0.84844632363106154"/>
          <c:w val="0.7031583337470203"/>
          <c:h val="0.1515536763689384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319922539516338E-2"/>
          <c:y val="0.13335503215783742"/>
          <c:w val="0.90979270925185551"/>
          <c:h val="0.24713594961724411"/>
        </c:manualLayout>
      </c:layout>
      <c:barChart>
        <c:barDir val="col"/>
        <c:grouping val="clustered"/>
        <c:varyColors val="0"/>
        <c:ser>
          <c:idx val="0"/>
          <c:order val="0"/>
          <c:tx>
            <c:strRef>
              <c:f>'[6]נתונים+קישור(חינוך)'!$B$2</c:f>
              <c:strCache>
                <c:ptCount val="1"/>
                <c:pt idx="0">
                  <c:v>בתי ספר לחינוך מיוחד ברמה של בתי ספר יסודיים ותיכוניים</c:v>
                </c:pt>
              </c:strCache>
            </c:strRef>
          </c:tx>
          <c:spPr>
            <a:solidFill>
              <a:schemeClr val="accent1"/>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'[6]נתונים+קישור(חינוך)'!$B$3:$B$16</c:f>
              <c:numCache>
                <c:formatCode>General</c:formatCode>
                <c:ptCount val="14"/>
                <c:pt idx="0">
                  <c:v>59</c:v>
                </c:pt>
                <c:pt idx="1">
                  <c:v>62</c:v>
                </c:pt>
                <c:pt idx="2">
                  <c:v>60</c:v>
                </c:pt>
                <c:pt idx="3">
                  <c:v>61</c:v>
                </c:pt>
                <c:pt idx="4">
                  <c:v>63</c:v>
                </c:pt>
                <c:pt idx="5">
                  <c:v>70</c:v>
                </c:pt>
                <c:pt idx="6">
                  <c:v>73</c:v>
                </c:pt>
                <c:pt idx="7">
                  <c:v>75</c:v>
                </c:pt>
                <c:pt idx="8">
                  <c:v>85</c:v>
                </c:pt>
                <c:pt idx="9">
                  <c:v>99</c:v>
                </c:pt>
                <c:pt idx="10">
                  <c:v>105</c:v>
                </c:pt>
                <c:pt idx="11">
                  <c:v>110</c:v>
                </c:pt>
                <c:pt idx="12">
                  <c:v>118</c:v>
                </c:pt>
                <c:pt idx="13">
                  <c:v>129</c:v>
                </c:pt>
              </c:numCache>
            </c:numRef>
          </c:val>
          <c:extLst>
            <c:ext xmlns:c16="http://schemas.microsoft.com/office/drawing/2014/chart" uri="{C3380CC4-5D6E-409C-BE32-E72D297353CC}">
              <c16:uniqueId val="{00000000-FFE0-466A-8C3E-2EFB8CB1EE36}"/>
            </c:ext>
          </c:extLst>
        </c:ser>
        <c:ser>
          <c:idx val="1"/>
          <c:order val="1"/>
          <c:tx>
            <c:strRef>
              <c:f>'[6]נתונים+קישור(חינוך)'!$C$2</c:f>
              <c:strCache>
                <c:ptCount val="1"/>
                <c:pt idx="0">
                  <c:v>בתי ספר תיכוניים כלליים</c:v>
                </c:pt>
              </c:strCache>
            </c:strRef>
          </c:tx>
          <c:spPr>
            <a:solidFill>
              <a:schemeClr val="accent2"/>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'[6]נתונים+קישור(חינוך)'!$C$3:$C$16</c:f>
              <c:numCache>
                <c:formatCode>General</c:formatCode>
                <c:ptCount val="14"/>
                <c:pt idx="0">
                  <c:v>330</c:v>
                </c:pt>
                <c:pt idx="1">
                  <c:v>331</c:v>
                </c:pt>
                <c:pt idx="2">
                  <c:v>331</c:v>
                </c:pt>
                <c:pt idx="3">
                  <c:v>335</c:v>
                </c:pt>
                <c:pt idx="4">
                  <c:v>335</c:v>
                </c:pt>
                <c:pt idx="5">
                  <c:v>336</c:v>
                </c:pt>
                <c:pt idx="6">
                  <c:v>340</c:v>
                </c:pt>
                <c:pt idx="7">
                  <c:v>342</c:v>
                </c:pt>
                <c:pt idx="8">
                  <c:v>350</c:v>
                </c:pt>
                <c:pt idx="9">
                  <c:v>366</c:v>
                </c:pt>
                <c:pt idx="10">
                  <c:v>374</c:v>
                </c:pt>
                <c:pt idx="11">
                  <c:v>381</c:v>
                </c:pt>
                <c:pt idx="12">
                  <c:v>388</c:v>
                </c:pt>
                <c:pt idx="13">
                  <c:v>395</c:v>
                </c:pt>
              </c:numCache>
            </c:numRef>
          </c:val>
          <c:extLst>
            <c:ext xmlns:c16="http://schemas.microsoft.com/office/drawing/2014/chart" uri="{C3380CC4-5D6E-409C-BE32-E72D297353CC}">
              <c16:uniqueId val="{00000001-FFE0-466A-8C3E-2EFB8CB1EE36}"/>
            </c:ext>
          </c:extLst>
        </c:ser>
        <c:ser>
          <c:idx val="2"/>
          <c:order val="2"/>
          <c:tx>
            <c:strRef>
              <c:f>'[6]נתונים+קישור(חינוך)'!$D$2</c:f>
              <c:strCache>
                <c:ptCount val="1"/>
                <c:pt idx="0">
                  <c:v>בתי ספר יסודיים </c:v>
                </c:pt>
              </c:strCache>
            </c:strRef>
          </c:tx>
          <c:spPr>
            <a:solidFill>
              <a:schemeClr val="accent3"/>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'[6]נתונים+קישור(חינוך)'!$D$3:$D$16</c:f>
              <c:numCache>
                <c:formatCode>General</c:formatCode>
                <c:ptCount val="14"/>
                <c:pt idx="0">
                  <c:v>41</c:v>
                </c:pt>
                <c:pt idx="1">
                  <c:v>41</c:v>
                </c:pt>
                <c:pt idx="2">
                  <c:v>41</c:v>
                </c:pt>
                <c:pt idx="3">
                  <c:v>40</c:v>
                </c:pt>
                <c:pt idx="4">
                  <c:v>42</c:v>
                </c:pt>
                <c:pt idx="5">
                  <c:v>42</c:v>
                </c:pt>
                <c:pt idx="6">
                  <c:v>41</c:v>
                </c:pt>
                <c:pt idx="7">
                  <c:v>41</c:v>
                </c:pt>
                <c:pt idx="8">
                  <c:v>41</c:v>
                </c:pt>
                <c:pt idx="9">
                  <c:v>42</c:v>
                </c:pt>
                <c:pt idx="10">
                  <c:v>41</c:v>
                </c:pt>
                <c:pt idx="11">
                  <c:v>41</c:v>
                </c:pt>
                <c:pt idx="12">
                  <c:v>39</c:v>
                </c:pt>
                <c:pt idx="13">
                  <c:v>38</c:v>
                </c:pt>
              </c:numCache>
            </c:numRef>
          </c:val>
          <c:extLst>
            <c:ext xmlns:c16="http://schemas.microsoft.com/office/drawing/2014/chart" uri="{C3380CC4-5D6E-409C-BE32-E72D297353CC}">
              <c16:uniqueId val="{00000002-FFE0-466A-8C3E-2EFB8CB1EE36}"/>
            </c:ext>
          </c:extLst>
        </c:ser>
        <c:ser>
          <c:idx val="3"/>
          <c:order val="3"/>
          <c:tx>
            <c:strRef>
              <c:f>'[6]נתונים+קישור(חינוך)'!$E$2</c:f>
              <c:strCache>
                <c:ptCount val="1"/>
                <c:pt idx="0">
                  <c:v>מכוני הכשרה מקצועית</c:v>
                </c:pt>
              </c:strCache>
            </c:strRef>
          </c:tx>
          <c:spPr>
            <a:solidFill>
              <a:schemeClr val="accent4"/>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'[6]נתונים+קישור(חינוך)'!$E$3:$E$16</c:f>
              <c:numCache>
                <c:formatCode>General</c:formatCode>
                <c:ptCount val="14"/>
                <c:pt idx="0">
                  <c:v>102</c:v>
                </c:pt>
                <c:pt idx="1">
                  <c:v>106</c:v>
                </c:pt>
                <c:pt idx="2">
                  <c:v>112</c:v>
                </c:pt>
                <c:pt idx="3">
                  <c:v>120</c:v>
                </c:pt>
                <c:pt idx="4">
                  <c:v>124</c:v>
                </c:pt>
                <c:pt idx="5">
                  <c:v>125</c:v>
                </c:pt>
                <c:pt idx="6">
                  <c:v>145</c:v>
                </c:pt>
                <c:pt idx="7">
                  <c:v>154</c:v>
                </c:pt>
                <c:pt idx="8">
                  <c:v>163</c:v>
                </c:pt>
                <c:pt idx="9">
                  <c:v>169</c:v>
                </c:pt>
                <c:pt idx="10">
                  <c:v>171</c:v>
                </c:pt>
                <c:pt idx="11">
                  <c:v>180</c:v>
                </c:pt>
                <c:pt idx="12">
                  <c:v>184</c:v>
                </c:pt>
                <c:pt idx="13">
                  <c:v>186</c:v>
                </c:pt>
              </c:numCache>
            </c:numRef>
          </c:val>
          <c:extLst>
            <c:ext xmlns:c16="http://schemas.microsoft.com/office/drawing/2014/chart" uri="{C3380CC4-5D6E-409C-BE32-E72D297353CC}">
              <c16:uniqueId val="{00000003-FFE0-466A-8C3E-2EFB8CB1EE36}"/>
            </c:ext>
          </c:extLst>
        </c:ser>
        <c:ser>
          <c:idx val="4"/>
          <c:order val="4"/>
          <c:tx>
            <c:strRef>
              <c:f>'[6]נתונים+קישור(חינוך)'!$F$2</c:f>
              <c:strCache>
                <c:ptCount val="1"/>
                <c:pt idx="0">
                  <c:v>מכוני הכשרה מקצועית צבאיים</c:v>
                </c:pt>
              </c:strCache>
            </c:strRef>
          </c:tx>
          <c:spPr>
            <a:solidFill>
              <a:schemeClr val="accent5"/>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'[6]נתונים+קישור(חינוך)'!$F$3:$F$16</c:f>
              <c:numCache>
                <c:formatCode>General</c:formatCode>
                <c:ptCount val="14"/>
                <c:pt idx="0">
                  <c:v>7</c:v>
                </c:pt>
                <c:pt idx="1">
                  <c:v>7</c:v>
                </c:pt>
                <c:pt idx="2">
                  <c:v>6</c:v>
                </c:pt>
                <c:pt idx="3">
                  <c:v>6</c:v>
                </c:pt>
                <c:pt idx="4">
                  <c:v>6</c:v>
                </c:pt>
                <c:pt idx="5">
                  <c:v>6</c:v>
                </c:pt>
                <c:pt idx="6">
                  <c:v>6</c:v>
                </c:pt>
                <c:pt idx="7">
                  <c:v>6</c:v>
                </c:pt>
                <c:pt idx="8">
                  <c:v>6</c:v>
                </c:pt>
                <c:pt idx="9">
                  <c:v>12</c:v>
                </c:pt>
                <c:pt idx="10">
                  <c:v>13</c:v>
                </c:pt>
                <c:pt idx="11">
                  <c:v>13</c:v>
                </c:pt>
                <c:pt idx="12">
                  <c:v>13</c:v>
                </c:pt>
                <c:pt idx="13">
                  <c:v>14</c:v>
                </c:pt>
              </c:numCache>
            </c:numRef>
          </c:val>
          <c:extLst>
            <c:ext xmlns:c16="http://schemas.microsoft.com/office/drawing/2014/chart" uri="{C3380CC4-5D6E-409C-BE32-E72D297353CC}">
              <c16:uniqueId val="{00000004-FFE0-466A-8C3E-2EFB8CB1EE36}"/>
            </c:ext>
          </c:extLst>
        </c:ser>
        <c:ser>
          <c:idx val="5"/>
          <c:order val="5"/>
          <c:tx>
            <c:strRef>
              <c:f>'[6]נתונים+קישור(חינוך)'!$G$2</c:f>
              <c:strCache>
                <c:ptCount val="1"/>
                <c:pt idx="0">
                  <c:v>מכוני ספורט</c:v>
                </c:pt>
              </c:strCache>
            </c:strRef>
          </c:tx>
          <c:spPr>
            <a:solidFill>
              <a:schemeClr val="accent6"/>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'[6]נתונים+קישור(חינוך)'!$G$3:$G$16</c:f>
              <c:numCache>
                <c:formatCode>General</c:formatCode>
                <c:ptCount val="14"/>
                <c:pt idx="0">
                  <c:v>14</c:v>
                </c:pt>
                <c:pt idx="1">
                  <c:v>13</c:v>
                </c:pt>
                <c:pt idx="2">
                  <c:v>13</c:v>
                </c:pt>
                <c:pt idx="3">
                  <c:v>13</c:v>
                </c:pt>
                <c:pt idx="4">
                  <c:v>13</c:v>
                </c:pt>
                <c:pt idx="5">
                  <c:v>13</c:v>
                </c:pt>
                <c:pt idx="6">
                  <c:v>14</c:v>
                </c:pt>
                <c:pt idx="7">
                  <c:v>14</c:v>
                </c:pt>
                <c:pt idx="8">
                  <c:v>14</c:v>
                </c:pt>
                <c:pt idx="9">
                  <c:v>14</c:v>
                </c:pt>
                <c:pt idx="10">
                  <c:v>14</c:v>
                </c:pt>
                <c:pt idx="11">
                  <c:v>14</c:v>
                </c:pt>
                <c:pt idx="12">
                  <c:v>14</c:v>
                </c:pt>
                <c:pt idx="13">
                  <c:v>14</c:v>
                </c:pt>
              </c:numCache>
            </c:numRef>
          </c:val>
          <c:extLst>
            <c:ext xmlns:c16="http://schemas.microsoft.com/office/drawing/2014/chart" uri="{C3380CC4-5D6E-409C-BE32-E72D297353CC}">
              <c16:uniqueId val="{00000005-FFE0-466A-8C3E-2EFB8CB1EE36}"/>
            </c:ext>
          </c:extLst>
        </c:ser>
        <c:ser>
          <c:idx val="6"/>
          <c:order val="6"/>
          <c:tx>
            <c:strRef>
              <c:f>'[6]נתונים+קישור(חינוך)'!$H$2</c:f>
              <c:strCache>
                <c:ptCount val="1"/>
                <c:pt idx="0">
                  <c:v>בתי ספר עממיים גבוהים</c:v>
                </c:pt>
              </c:strCache>
            </c:strRef>
          </c:tx>
          <c:spPr>
            <a:solidFill>
              <a:schemeClr val="accent1">
                <a:lumMod val="60000"/>
              </a:schemeClr>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'[6]נתונים+קישור(חינוך)'!$H$3:$H$16</c:f>
              <c:numCache>
                <c:formatCode>General</c:formatCode>
                <c:ptCount val="14"/>
                <c:pt idx="0">
                  <c:v>70</c:v>
                </c:pt>
                <c:pt idx="1">
                  <c:v>70</c:v>
                </c:pt>
                <c:pt idx="2">
                  <c:v>70</c:v>
                </c:pt>
                <c:pt idx="3">
                  <c:v>72</c:v>
                </c:pt>
                <c:pt idx="4">
                  <c:v>73</c:v>
                </c:pt>
                <c:pt idx="5">
                  <c:v>72</c:v>
                </c:pt>
                <c:pt idx="6">
                  <c:v>73</c:v>
                </c:pt>
                <c:pt idx="7">
                  <c:v>74</c:v>
                </c:pt>
                <c:pt idx="8">
                  <c:v>76</c:v>
                </c:pt>
                <c:pt idx="9">
                  <c:v>77</c:v>
                </c:pt>
                <c:pt idx="10">
                  <c:v>78</c:v>
                </c:pt>
                <c:pt idx="11">
                  <c:v>80</c:v>
                </c:pt>
                <c:pt idx="12">
                  <c:v>82</c:v>
                </c:pt>
                <c:pt idx="13">
                  <c:v>82</c:v>
                </c:pt>
              </c:numCache>
            </c:numRef>
          </c:val>
          <c:extLst>
            <c:ext xmlns:c16="http://schemas.microsoft.com/office/drawing/2014/chart" uri="{C3380CC4-5D6E-409C-BE32-E72D297353CC}">
              <c16:uniqueId val="{00000006-FFE0-466A-8C3E-2EFB8CB1EE36}"/>
            </c:ext>
          </c:extLst>
        </c:ser>
        <c:ser>
          <c:idx val="7"/>
          <c:order val="7"/>
          <c:tx>
            <c:strRef>
              <c:f>'[6]נתונים+קישור(חינוך)'!$I$2</c:f>
              <c:strCache>
                <c:ptCount val="1"/>
                <c:pt idx="0">
                  <c:v>מוסדות חינוך אחרים</c:v>
                </c:pt>
              </c:strCache>
            </c:strRef>
          </c:tx>
          <c:spPr>
            <a:solidFill>
              <a:schemeClr val="accent2">
                <a:lumMod val="60000"/>
              </a:schemeClr>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'[6]נתונים+קישור(חינוך)'!$I$3:$I$16</c:f>
              <c:numCache>
                <c:formatCode>General</c:formatCode>
                <c:ptCount val="14"/>
                <c:pt idx="0">
                  <c:v>6</c:v>
                </c:pt>
                <c:pt idx="1">
                  <c:v>6</c:v>
                </c:pt>
                <c:pt idx="2">
                  <c:v>6</c:v>
                </c:pt>
                <c:pt idx="3">
                  <c:v>6</c:v>
                </c:pt>
                <c:pt idx="4">
                  <c:v>6</c:v>
                </c:pt>
                <c:pt idx="5">
                  <c:v>6</c:v>
                </c:pt>
                <c:pt idx="6">
                  <c:v>6</c:v>
                </c:pt>
                <c:pt idx="7">
                  <c:v>6</c:v>
                </c:pt>
                <c:pt idx="8">
                  <c:v>6</c:v>
                </c:pt>
                <c:pt idx="9">
                  <c:v>6</c:v>
                </c:pt>
                <c:pt idx="10">
                  <c:v>7</c:v>
                </c:pt>
                <c:pt idx="11">
                  <c:v>7</c:v>
                </c:pt>
                <c:pt idx="12">
                  <c:v>7</c:v>
                </c:pt>
                <c:pt idx="13">
                  <c:v>7</c:v>
                </c:pt>
              </c:numCache>
            </c:numRef>
          </c:val>
          <c:extLst>
            <c:ext xmlns:c16="http://schemas.microsoft.com/office/drawing/2014/chart" uri="{C3380CC4-5D6E-409C-BE32-E72D297353CC}">
              <c16:uniqueId val="{00000007-FFE0-466A-8C3E-2EFB8CB1EE36}"/>
            </c:ext>
          </c:extLst>
        </c:ser>
        <c:dLbls>
          <c:showLegendKey val="0"/>
          <c:showVal val="0"/>
          <c:showCatName val="0"/>
          <c:showSerName val="0"/>
          <c:showPercent val="0"/>
          <c:showBubbleSize val="0"/>
        </c:dLbls>
        <c:gapWidth val="219"/>
        <c:overlap val="-27"/>
        <c:axId val="1507748136"/>
        <c:axId val="1507739136"/>
      </c:barChart>
      <c:catAx>
        <c:axId val="1507748136"/>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1507739136"/>
        <c:crosses val="autoZero"/>
        <c:auto val="1"/>
        <c:lblAlgn val="ctr"/>
        <c:lblOffset val="100"/>
        <c:noMultiLvlLbl val="0"/>
      </c:catAx>
      <c:valAx>
        <c:axId val="1507739136"/>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1507748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'[5]עזרה השכלה וחינוך'!$H$77</c:f>
              <c:strCache>
                <c:ptCount val="1"/>
                <c:pt idx="0">
                  <c:v>אחוזים</c:v>
                </c:pt>
              </c:strCache>
            </c:strRef>
          </c:tx>
          <c:spPr>
            <a:solidFill>
              <a:schemeClr val="accent1"/>
            </a:solidFill>
            <a:ln>
              <a:noFill/>
            </a:ln>
            <a:effectLst/>
          </c:spPr>
          <c:invertIfNegative val="0"/>
          <c:cat>
            <c:numRef>
              <c:f>'[5]עזרה השכלה וחינוך'!$E$78:$E$90</c:f>
              <c:numCache>
                <c:formatCode>General</c:formatCode>
                <c:ptCount val="13"/>
                <c:pt idx="0">
                  <c:v>2022</c:v>
                </c:pt>
                <c:pt idx="1">
                  <c:v>2021</c:v>
                </c:pt>
                <c:pt idx="2">
                  <c:v>2020</c:v>
                </c:pt>
                <c:pt idx="3">
                  <c:v>2019</c:v>
                </c:pt>
                <c:pt idx="4">
                  <c:v>2018</c:v>
                </c:pt>
                <c:pt idx="5">
                  <c:v>2017</c:v>
                </c:pt>
                <c:pt idx="6">
                  <c:v>2016</c:v>
                </c:pt>
                <c:pt idx="7">
                  <c:v>2015</c:v>
                </c:pt>
                <c:pt idx="8">
                  <c:v>2014</c:v>
                </c:pt>
                <c:pt idx="9">
                  <c:v>2013</c:v>
                </c:pt>
                <c:pt idx="10">
                  <c:v>2012</c:v>
                </c:pt>
                <c:pt idx="11">
                  <c:v>2011</c:v>
                </c:pt>
                <c:pt idx="12">
                  <c:v>2010</c:v>
                </c:pt>
              </c:numCache>
            </c:numRef>
          </c:cat>
          <c:val>
            <c:numRef>
              <c:f>'[5]עזרה השכלה וחינוך'!$H$78:$H$90</c:f>
              <c:numCache>
                <c:formatCode>General</c:formatCode>
                <c:ptCount val="13"/>
                <c:pt idx="0">
                  <c:v>2.9499999999999998E-2</c:v>
                </c:pt>
                <c:pt idx="1">
                  <c:v>2.8799999999999999E-2</c:v>
                </c:pt>
                <c:pt idx="2">
                  <c:v>2.8299999999999999E-2</c:v>
                </c:pt>
                <c:pt idx="3">
                  <c:v>2.7900000000000001E-2</c:v>
                </c:pt>
                <c:pt idx="4">
                  <c:v>2.7699999999999999E-2</c:v>
                </c:pt>
                <c:pt idx="5">
                  <c:v>2.7699999999999999E-2</c:v>
                </c:pt>
                <c:pt idx="6">
                  <c:v>2.81E-2</c:v>
                </c:pt>
                <c:pt idx="7">
                  <c:v>2.86E-2</c:v>
                </c:pt>
                <c:pt idx="8">
                  <c:v>2.9899999999999999E-2</c:v>
                </c:pt>
                <c:pt idx="9">
                  <c:v>3.0700000000000002E-2</c:v>
                </c:pt>
                <c:pt idx="10">
                  <c:v>3.1199999999999999E-2</c:v>
                </c:pt>
                <c:pt idx="11">
                  <c:v>3.1300000000000001E-2</c:v>
                </c:pt>
                <c:pt idx="12">
                  <c:v>3.15E-2</c:v>
                </c:pt>
              </c:numCache>
            </c:numRef>
          </c:val>
          <c:extLst>
            <c:ext xmlns:c16="http://schemas.microsoft.com/office/drawing/2014/chart" uri="{C3380CC4-5D6E-409C-BE32-E72D297353CC}">
              <c16:uniqueId val="{00000000-3900-4707-8A88-C019D71173CC}"/>
            </c:ext>
          </c:extLst>
        </c:ser>
        <c:dLbls>
          <c:showLegendKey val="0"/>
          <c:showVal val="0"/>
          <c:showCatName val="0"/>
          <c:showSerName val="0"/>
          <c:showPercent val="0"/>
          <c:showBubbleSize val="0"/>
        </c:dLbls>
        <c:gapWidth val="219"/>
        <c:overlap val="-27"/>
        <c:axId val="1167254728"/>
        <c:axId val="1167253648"/>
      </c:barChart>
      <c:catAx>
        <c:axId val="1167254728"/>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67253648"/>
        <c:crosses val="autoZero"/>
        <c:auto val="1"/>
        <c:lblAlgn val="ctr"/>
        <c:lblOffset val="100"/>
        <c:noMultiLvlLbl val="0"/>
      </c:catAx>
      <c:valAx>
        <c:axId val="1167253648"/>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67254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he-IL" sz="3200" dirty="0">
                <a:latin typeface="Assistant" panose="00000500000000000000" pitchFamily="2" charset="-79"/>
                <a:cs typeface="Assistant" panose="00000500000000000000" pitchFamily="2" charset="-79"/>
              </a:rPr>
              <a:t>התפלגות נבחרי המפלגות</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v>2011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'פרטים משתנים – בחירות'!$C$31:$L$31</c:f>
              <c:strCache>
                <c:ptCount val="10"/>
                <c:pt idx="0">
                  <c:v>KOK</c:v>
                </c:pt>
                <c:pt idx="1">
                  <c:v>PS</c:v>
                </c:pt>
                <c:pt idx="2">
                  <c:v>SDP</c:v>
                </c:pt>
                <c:pt idx="3">
                  <c:v>KESK</c:v>
                </c:pt>
                <c:pt idx="4">
                  <c:v>VIHR</c:v>
                </c:pt>
                <c:pt idx="5">
                  <c:v>VAS</c:v>
                </c:pt>
                <c:pt idx="6">
                  <c:v>RKP</c:v>
                </c:pt>
                <c:pt idx="7">
                  <c:v>KD</c:v>
                </c:pt>
                <c:pt idx="8">
                  <c:v>LIIKE</c:v>
                </c:pt>
                <c:pt idx="9">
                  <c:v>Other</c:v>
                </c:pt>
              </c:strCache>
            </c:strRef>
          </c:cat>
          <c:val>
            <c:numRef>
              <c:f>'פרטים משתנים – בחירות'!$C$32:$L$32</c:f>
              <c:numCache>
                <c:formatCode>0</c:formatCode>
                <c:ptCount val="10"/>
                <c:pt idx="0">
                  <c:v>44</c:v>
                </c:pt>
                <c:pt idx="1">
                  <c:v>39</c:v>
                </c:pt>
                <c:pt idx="2">
                  <c:v>42</c:v>
                </c:pt>
                <c:pt idx="3">
                  <c:v>35</c:v>
                </c:pt>
                <c:pt idx="4">
                  <c:v>10</c:v>
                </c:pt>
                <c:pt idx="5">
                  <c:v>14</c:v>
                </c:pt>
                <c:pt idx="6">
                  <c:v>9</c:v>
                </c:pt>
                <c:pt idx="7">
                  <c:v>6</c:v>
                </c:pt>
                <c:pt idx="8">
                  <c:v>0</c:v>
                </c:pt>
                <c:pt idx="9">
                  <c:v>1</c:v>
                </c:pt>
              </c:numCache>
            </c:numRef>
          </c:val>
          <c:extLst>
            <c:ext xmlns:c16="http://schemas.microsoft.com/office/drawing/2014/chart" uri="{C3380CC4-5D6E-409C-BE32-E72D297353CC}">
              <c16:uniqueId val="{00000000-9DD7-4D0A-B8D8-F0CF1750601D}"/>
            </c:ext>
          </c:extLst>
        </c:ser>
        <c:ser>
          <c:idx val="1"/>
          <c:order val="1"/>
          <c:tx>
            <c:v>2015</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'פרטים משתנים – בחירות'!$C$31:$L$31</c:f>
              <c:strCache>
                <c:ptCount val="10"/>
                <c:pt idx="0">
                  <c:v>KOK</c:v>
                </c:pt>
                <c:pt idx="1">
                  <c:v>PS</c:v>
                </c:pt>
                <c:pt idx="2">
                  <c:v>SDP</c:v>
                </c:pt>
                <c:pt idx="3">
                  <c:v>KESK</c:v>
                </c:pt>
                <c:pt idx="4">
                  <c:v>VIHR</c:v>
                </c:pt>
                <c:pt idx="5">
                  <c:v>VAS</c:v>
                </c:pt>
                <c:pt idx="6">
                  <c:v>RKP</c:v>
                </c:pt>
                <c:pt idx="7">
                  <c:v>KD</c:v>
                </c:pt>
                <c:pt idx="8">
                  <c:v>LIIKE</c:v>
                </c:pt>
                <c:pt idx="9">
                  <c:v>Other</c:v>
                </c:pt>
              </c:strCache>
            </c:strRef>
          </c:cat>
          <c:val>
            <c:numRef>
              <c:f>'פרטים משתנים – בחירות'!$C$33:$L$33</c:f>
              <c:numCache>
                <c:formatCode>0</c:formatCode>
                <c:ptCount val="10"/>
                <c:pt idx="0">
                  <c:v>37</c:v>
                </c:pt>
                <c:pt idx="1">
                  <c:v>38</c:v>
                </c:pt>
                <c:pt idx="2">
                  <c:v>34</c:v>
                </c:pt>
                <c:pt idx="3">
                  <c:v>49</c:v>
                </c:pt>
                <c:pt idx="4">
                  <c:v>15</c:v>
                </c:pt>
                <c:pt idx="5">
                  <c:v>12</c:v>
                </c:pt>
                <c:pt idx="6">
                  <c:v>9</c:v>
                </c:pt>
                <c:pt idx="7">
                  <c:v>5</c:v>
                </c:pt>
                <c:pt idx="8">
                  <c:v>0</c:v>
                </c:pt>
                <c:pt idx="9">
                  <c:v>1</c:v>
                </c:pt>
              </c:numCache>
            </c:numRef>
          </c:val>
          <c:extLst>
            <c:ext xmlns:c16="http://schemas.microsoft.com/office/drawing/2014/chart" uri="{C3380CC4-5D6E-409C-BE32-E72D297353CC}">
              <c16:uniqueId val="{00000001-9DD7-4D0A-B8D8-F0CF1750601D}"/>
            </c:ext>
          </c:extLst>
        </c:ser>
        <c:ser>
          <c:idx val="2"/>
          <c:order val="2"/>
          <c:tx>
            <c:v>2019</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'פרטים משתנים – בחירות'!$C$31:$L$31</c:f>
              <c:strCache>
                <c:ptCount val="10"/>
                <c:pt idx="0">
                  <c:v>KOK</c:v>
                </c:pt>
                <c:pt idx="1">
                  <c:v>PS</c:v>
                </c:pt>
                <c:pt idx="2">
                  <c:v>SDP</c:v>
                </c:pt>
                <c:pt idx="3">
                  <c:v>KESK</c:v>
                </c:pt>
                <c:pt idx="4">
                  <c:v>VIHR</c:v>
                </c:pt>
                <c:pt idx="5">
                  <c:v>VAS</c:v>
                </c:pt>
                <c:pt idx="6">
                  <c:v>RKP</c:v>
                </c:pt>
                <c:pt idx="7">
                  <c:v>KD</c:v>
                </c:pt>
                <c:pt idx="8">
                  <c:v>LIIKE</c:v>
                </c:pt>
                <c:pt idx="9">
                  <c:v>Other</c:v>
                </c:pt>
              </c:strCache>
            </c:strRef>
          </c:cat>
          <c:val>
            <c:numRef>
              <c:f>'פרטים משתנים – בחירות'!$C$34:$L$34</c:f>
              <c:numCache>
                <c:formatCode>0</c:formatCode>
                <c:ptCount val="10"/>
                <c:pt idx="0">
                  <c:v>38</c:v>
                </c:pt>
                <c:pt idx="1">
                  <c:v>39</c:v>
                </c:pt>
                <c:pt idx="2">
                  <c:v>40</c:v>
                </c:pt>
                <c:pt idx="3">
                  <c:v>31</c:v>
                </c:pt>
                <c:pt idx="4">
                  <c:v>20</c:v>
                </c:pt>
                <c:pt idx="5">
                  <c:v>16</c:v>
                </c:pt>
                <c:pt idx="6">
                  <c:v>9</c:v>
                </c:pt>
                <c:pt idx="7">
                  <c:v>5</c:v>
                </c:pt>
                <c:pt idx="8">
                  <c:v>1</c:v>
                </c:pt>
                <c:pt idx="9">
                  <c:v>1</c:v>
                </c:pt>
              </c:numCache>
            </c:numRef>
          </c:val>
          <c:extLst>
            <c:ext xmlns:c16="http://schemas.microsoft.com/office/drawing/2014/chart" uri="{C3380CC4-5D6E-409C-BE32-E72D297353CC}">
              <c16:uniqueId val="{00000002-9DD7-4D0A-B8D8-F0CF1750601D}"/>
            </c:ext>
          </c:extLst>
        </c:ser>
        <c:ser>
          <c:idx val="3"/>
          <c:order val="3"/>
          <c:tx>
            <c:v>2023</c:v>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'פרטים משתנים – בחירות'!$C$31:$L$31</c:f>
              <c:strCache>
                <c:ptCount val="10"/>
                <c:pt idx="0">
                  <c:v>KOK</c:v>
                </c:pt>
                <c:pt idx="1">
                  <c:v>PS</c:v>
                </c:pt>
                <c:pt idx="2">
                  <c:v>SDP</c:v>
                </c:pt>
                <c:pt idx="3">
                  <c:v>KESK</c:v>
                </c:pt>
                <c:pt idx="4">
                  <c:v>VIHR</c:v>
                </c:pt>
                <c:pt idx="5">
                  <c:v>VAS</c:v>
                </c:pt>
                <c:pt idx="6">
                  <c:v>RKP</c:v>
                </c:pt>
                <c:pt idx="7">
                  <c:v>KD</c:v>
                </c:pt>
                <c:pt idx="8">
                  <c:v>LIIKE</c:v>
                </c:pt>
                <c:pt idx="9">
                  <c:v>Other</c:v>
                </c:pt>
              </c:strCache>
            </c:strRef>
          </c:cat>
          <c:val>
            <c:numRef>
              <c:f>'פרטים משתנים – בחירות'!$C$35:$L$35</c:f>
              <c:numCache>
                <c:formatCode>0</c:formatCode>
                <c:ptCount val="10"/>
                <c:pt idx="0">
                  <c:v>48</c:v>
                </c:pt>
                <c:pt idx="1">
                  <c:v>46</c:v>
                </c:pt>
                <c:pt idx="2">
                  <c:v>43</c:v>
                </c:pt>
                <c:pt idx="3">
                  <c:v>23</c:v>
                </c:pt>
                <c:pt idx="4">
                  <c:v>13</c:v>
                </c:pt>
                <c:pt idx="5">
                  <c:v>11</c:v>
                </c:pt>
                <c:pt idx="6">
                  <c:v>9</c:v>
                </c:pt>
                <c:pt idx="7">
                  <c:v>5</c:v>
                </c:pt>
                <c:pt idx="8">
                  <c:v>1</c:v>
                </c:pt>
                <c:pt idx="9">
                  <c:v>1</c:v>
                </c:pt>
              </c:numCache>
            </c:numRef>
          </c:val>
          <c:extLst>
            <c:ext xmlns:c16="http://schemas.microsoft.com/office/drawing/2014/chart" uri="{C3380CC4-5D6E-409C-BE32-E72D297353CC}">
              <c16:uniqueId val="{00000003-9DD7-4D0A-B8D8-F0CF1750601D}"/>
            </c:ext>
          </c:extLst>
        </c:ser>
        <c:dLbls>
          <c:dLblPos val="inEnd"/>
          <c:showLegendKey val="0"/>
          <c:showVal val="1"/>
          <c:showCatName val="0"/>
          <c:showSerName val="0"/>
          <c:showPercent val="0"/>
          <c:showBubbleSize val="0"/>
        </c:dLbls>
        <c:gapWidth val="100"/>
        <c:overlap val="-24"/>
        <c:axId val="1509881071"/>
        <c:axId val="1509696111"/>
      </c:barChart>
      <c:catAx>
        <c:axId val="1509881071"/>
        <c:scaling>
          <c:orientation val="maxMin"/>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9696111"/>
        <c:crosses val="autoZero"/>
        <c:auto val="1"/>
        <c:lblAlgn val="ctr"/>
        <c:lblOffset val="100"/>
        <c:noMultiLvlLbl val="0"/>
      </c:catAx>
      <c:valAx>
        <c:axId val="1509696111"/>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he-IL"/>
                  <a:t>כמות נבחרי מפלגה</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98810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'[2]טבלאות '!$A$4</c:f>
              <c:strCache>
                <c:ptCount val="1"/>
                <c:pt idx="0">
                  <c:v>תמ״ג נטו</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'[2]טבלאות '!$B$3:$O$3</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'[2]טבלאות '!$B$4:$O$4</c:f>
              <c:numCache>
                <c:formatCode>General</c:formatCode>
                <c:ptCount val="14"/>
                <c:pt idx="0">
                  <c:v>219975</c:v>
                </c:pt>
                <c:pt idx="1">
                  <c:v>216013</c:v>
                </c:pt>
                <c:pt idx="2">
                  <c:v>202726</c:v>
                </c:pt>
                <c:pt idx="3">
                  <c:v>191725</c:v>
                </c:pt>
                <c:pt idx="4">
                  <c:v>194501</c:v>
                </c:pt>
                <c:pt idx="5">
                  <c:v>190121</c:v>
                </c:pt>
                <c:pt idx="6">
                  <c:v>184568</c:v>
                </c:pt>
                <c:pt idx="7">
                  <c:v>176787</c:v>
                </c:pt>
                <c:pt idx="8">
                  <c:v>171346</c:v>
                </c:pt>
                <c:pt idx="9">
                  <c:v>167283</c:v>
                </c:pt>
                <c:pt idx="10">
                  <c:v>164996</c:v>
                </c:pt>
                <c:pt idx="11">
                  <c:v>162528</c:v>
                </c:pt>
                <c:pt idx="12">
                  <c:v>161265</c:v>
                </c:pt>
                <c:pt idx="13">
                  <c:v>152693</c:v>
                </c:pt>
              </c:numCache>
            </c:numRef>
          </c:val>
          <c:extLst>
            <c:ext xmlns:c16="http://schemas.microsoft.com/office/drawing/2014/chart" uri="{C3380CC4-5D6E-409C-BE32-E72D297353CC}">
              <c16:uniqueId val="{00000000-DFF6-445D-BA96-F5A61BD56DF5}"/>
            </c:ext>
          </c:extLst>
        </c:ser>
        <c:dLbls>
          <c:dLblPos val="inEnd"/>
          <c:showLegendKey val="0"/>
          <c:showVal val="1"/>
          <c:showCatName val="0"/>
          <c:showSerName val="0"/>
          <c:showPercent val="0"/>
          <c:showBubbleSize val="0"/>
        </c:dLbls>
        <c:gapWidth val="41"/>
        <c:axId val="425244784"/>
        <c:axId val="425242912"/>
      </c:barChart>
      <c:catAx>
        <c:axId val="425244784"/>
        <c:scaling>
          <c:orientation val="maxMin"/>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he-IL"/>
          </a:p>
        </c:txPr>
        <c:crossAx val="425242912"/>
        <c:crosses val="autoZero"/>
        <c:auto val="1"/>
        <c:lblAlgn val="ctr"/>
        <c:lblOffset val="100"/>
        <c:noMultiLvlLbl val="0"/>
      </c:catAx>
      <c:valAx>
        <c:axId val="425242912"/>
        <c:scaling>
          <c:orientation val="minMax"/>
        </c:scaling>
        <c:delete val="1"/>
        <c:axPos val="r"/>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he-IL"/>
                  <a:t>סוכי הכנסה (מיליון יורו)</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he-IL"/>
            </a:p>
          </c:txPr>
        </c:title>
        <c:numFmt formatCode="General" sourceLinked="1"/>
        <c:majorTickMark val="none"/>
        <c:minorTickMark val="none"/>
        <c:tickLblPos val="nextTo"/>
        <c:crossAx val="4252447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he-I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'C:\Users\Admin\Downloads\[עבודת הגשה (7).xlsx]טבלאות '!$A$10</c:f>
              <c:strCache>
                <c:ptCount val="1"/>
                <c:pt idx="0">
                  <c:v>הכנסה לאומית</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'[2]טבלאות '!$B$9:$O$9</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'[2]טבלאות '!$B$10:$O$10</c:f>
              <c:numCache>
                <c:formatCode>General</c:formatCode>
                <c:ptCount val="14"/>
                <c:pt idx="0">
                  <c:v>219892</c:v>
                </c:pt>
                <c:pt idx="1">
                  <c:v>218504</c:v>
                </c:pt>
                <c:pt idx="2">
                  <c:v>206643</c:v>
                </c:pt>
                <c:pt idx="3">
                  <c:v>195609</c:v>
                </c:pt>
                <c:pt idx="4">
                  <c:v>195738</c:v>
                </c:pt>
                <c:pt idx="5">
                  <c:v>191059</c:v>
                </c:pt>
                <c:pt idx="6">
                  <c:v>184681</c:v>
                </c:pt>
                <c:pt idx="7">
                  <c:v>177777</c:v>
                </c:pt>
                <c:pt idx="8">
                  <c:v>173425</c:v>
                </c:pt>
                <c:pt idx="9">
                  <c:v>169354</c:v>
                </c:pt>
                <c:pt idx="10">
                  <c:v>165835</c:v>
                </c:pt>
                <c:pt idx="11">
                  <c:v>163468</c:v>
                </c:pt>
                <c:pt idx="12">
                  <c:v>162023</c:v>
                </c:pt>
                <c:pt idx="13">
                  <c:v>155127</c:v>
                </c:pt>
              </c:numCache>
            </c:numRef>
          </c:val>
          <c:extLst>
            <c:ext xmlns:c16="http://schemas.microsoft.com/office/drawing/2014/chart" uri="{C3380CC4-5D6E-409C-BE32-E72D297353CC}">
              <c16:uniqueId val="{00000000-2977-425B-99E0-7BDAB385A151}"/>
            </c:ext>
          </c:extLst>
        </c:ser>
        <c:dLbls>
          <c:dLblPos val="inEnd"/>
          <c:showLegendKey val="0"/>
          <c:showVal val="1"/>
          <c:showCatName val="0"/>
          <c:showSerName val="0"/>
          <c:showPercent val="0"/>
          <c:showBubbleSize val="0"/>
        </c:dLbls>
        <c:gapWidth val="41"/>
        <c:axId val="772054704"/>
        <c:axId val="772082624"/>
      </c:barChart>
      <c:catAx>
        <c:axId val="772054704"/>
        <c:scaling>
          <c:orientation val="maxMin"/>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he-IL"/>
          </a:p>
        </c:txPr>
        <c:crossAx val="772082624"/>
        <c:crosses val="autoZero"/>
        <c:auto val="1"/>
        <c:lblAlgn val="ctr"/>
        <c:lblOffset val="100"/>
        <c:noMultiLvlLbl val="0"/>
      </c:catAx>
      <c:valAx>
        <c:axId val="772082624"/>
        <c:scaling>
          <c:orientation val="minMax"/>
        </c:scaling>
        <c:delete val="1"/>
        <c:axPos val="r"/>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he-IL"/>
                  <a:t>סכומי הכנסה(מיליון יורו)</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he-IL"/>
            </a:p>
          </c:txPr>
        </c:title>
        <c:numFmt formatCode="General" sourceLinked="1"/>
        <c:majorTickMark val="none"/>
        <c:minorTickMark val="none"/>
        <c:tickLblPos val="nextTo"/>
        <c:crossAx val="77205470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0.291</cdr:x>
      <cdr:y>0</cdr:y>
    </cdr:from>
    <cdr:to>
      <cdr:x>0.709</cdr:x>
      <cdr:y>0.12017</cdr:y>
    </cdr:to>
    <cdr:sp macro="" textlink="">
      <cdr:nvSpPr>
        <cdr:cNvPr id="2" name="מלבן 1">
          <a:extLst xmlns:a="http://schemas.openxmlformats.org/drawingml/2006/main">
            <a:ext uri="{FF2B5EF4-FFF2-40B4-BE49-F238E27FC236}">
              <a16:creationId xmlns:a16="http://schemas.microsoft.com/office/drawing/2014/main" id="{850DE3BF-C324-DFA5-56AC-3C2C31ED6C76}"/>
            </a:ext>
          </a:extLst>
        </cdr:cNvPr>
        <cdr:cNvSpPr/>
      </cdr:nvSpPr>
      <cdr:spPr>
        <a:xfrm xmlns:a="http://schemas.openxmlformats.org/drawingml/2006/main">
          <a:off x="2428559" y="-971882"/>
          <a:ext cx="3488455" cy="523220"/>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bodyPr>
        <a:lstStyle xmlns:a="http://schemas.openxmlformats.org/drawingml/2006/main"/>
        <a:p xmlns:a="http://schemas.openxmlformats.org/drawingml/2006/main">
          <a:pPr algn="ctr"/>
          <a:r>
            <a:rPr lang="he-IL" sz="2800"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תדירות שימוש באופניים</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9927896C-C40B-45C5-99AB-560729085397}" type="datetimeFigureOut">
              <a:rPr lang="he-IL" smtClean="0"/>
              <a:t>ה'/תמוז/תשפ"ד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C2ED57D-56DF-44F1-AA2C-66C807C7420D}" type="slidenum">
              <a:rPr lang="he-IL" smtClean="0"/>
              <a:t>‹#›</a:t>
            </a:fld>
            <a:endParaRPr lang="he-IL"/>
          </a:p>
        </p:txBody>
      </p:sp>
    </p:spTree>
    <p:extLst>
      <p:ext uri="{BB962C8B-B14F-4D97-AF65-F5344CB8AC3E}">
        <p14:creationId xmlns:p14="http://schemas.microsoft.com/office/powerpoint/2010/main" val="72748400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u="none" kern="1200" dirty="0">
                <a:highlight>
                  <a:srgbClr val="FFFFFF"/>
                </a:highlight>
                <a:latin typeface="Roboto" panose="02000000000000000000" pitchFamily="2" charset="0"/>
                <a:ea typeface="+mn-ea"/>
                <a:cs typeface="+mn-cs"/>
              </a:rPr>
              <a:t>למעלה בצד ימין-סמל פינלנד</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u="none" kern="1200" dirty="0">
              <a:highlight>
                <a:srgbClr val="FFFFFF"/>
              </a:highlight>
              <a:latin typeface="Roboto" panose="02000000000000000000" pitchFamily="2" charset="0"/>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u="sng" kern="1200" dirty="0">
                <a:highlight>
                  <a:srgbClr val="FFFFFF"/>
                </a:highlight>
                <a:latin typeface="Roboto" panose="02000000000000000000" pitchFamily="2" charset="0"/>
                <a:ea typeface="+mn-ea"/>
                <a:cs typeface="+mn-cs"/>
              </a:rPr>
              <a:t>רקע היסטורי:</a:t>
            </a:r>
            <a:r>
              <a:rPr lang="en-US" sz="1200" b="1" u="sng" kern="1200" dirty="0">
                <a:highlight>
                  <a:srgbClr val="FFFFFF"/>
                </a:highlight>
                <a:latin typeface="Roboto" panose="02000000000000000000" pitchFamily="2" charset="0"/>
                <a:ea typeface="+mn-ea"/>
                <a:cs typeface="+mn-cs"/>
              </a:rPr>
              <a:t> </a:t>
            </a:r>
            <a:br>
              <a:rPr lang="en-US" sz="1200" kern="1200" dirty="0">
                <a:highlight>
                  <a:srgbClr val="FFFFFF"/>
                </a:highlight>
                <a:latin typeface="Roboto" panose="02000000000000000000" pitchFamily="2" charset="0"/>
                <a:ea typeface="+mn-ea"/>
                <a:cs typeface="+mn-cs"/>
              </a:rPr>
            </a:br>
            <a:r>
              <a:rPr lang="he-IL" sz="1200" kern="1200" dirty="0">
                <a:highlight>
                  <a:srgbClr val="FFFFFF"/>
                </a:highlight>
                <a:latin typeface="Roboto" panose="02000000000000000000" pitchFamily="2" charset="0"/>
                <a:ea typeface="+mn-ea"/>
                <a:cs typeface="+mn-cs"/>
              </a:rPr>
              <a:t>פינלנד הוקמה במבנה הנוכחי שלה בשנת 1917, הכריזה על עצמאותה מהאימפריה הרוסית ב-6 בדצמבר באותה שנה, לאחר מהפכת אוקטובר.</a:t>
            </a:r>
            <a:endParaRPr lang="en-US" sz="12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u="sng" kern="1200" dirty="0">
                <a:latin typeface="+mn-lt"/>
                <a:ea typeface="+mn-ea"/>
                <a:cs typeface="+mn-cs"/>
              </a:rPr>
              <a:t>קצת על המדינה:</a:t>
            </a:r>
            <a:br>
              <a:rPr lang="en-US" sz="1200" kern="1200" dirty="0">
                <a:latin typeface="+mn-lt"/>
                <a:ea typeface="+mn-ea"/>
                <a:cs typeface="+mn-cs"/>
              </a:rPr>
            </a:br>
            <a:r>
              <a:rPr lang="he-IL" sz="1200" kern="100" dirty="0">
                <a:latin typeface="Aptos" panose="020B0004020202020204" pitchFamily="34" charset="0"/>
                <a:ea typeface="+mn-ea"/>
                <a:cs typeface="Arial" panose="020B0604020202020204" pitchFamily="34" charset="0"/>
              </a:rPr>
              <a:t>פינלנד היא רפובליקה פרלמנטרית שבה הממשלה מתחילה את כהונתה ברגע שהפרלמנט מביע בה אמון, ויכולה לסיים את כהונתה בעקבות הצבעת אי-אמון. הממשלה משתתפת בתהליך החקיקה ומחזיקה ברוב פרלמנטרי להעברת חוקים.</a:t>
            </a:r>
            <a:endParaRPr lang="en-US" sz="1200" kern="100" dirty="0">
              <a:latin typeface="Aptos" panose="020B0004020202020204" pitchFamily="34" charset="0"/>
              <a:ea typeface="+mn-ea"/>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2</a:t>
            </a:fld>
            <a:endParaRPr lang="he-IL"/>
          </a:p>
        </p:txBody>
      </p:sp>
    </p:spTree>
    <p:extLst>
      <p:ext uri="{BB962C8B-B14F-4D97-AF65-F5344CB8AC3E}">
        <p14:creationId xmlns:p14="http://schemas.microsoft.com/office/powerpoint/2010/main" val="1109577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dirty="0"/>
              <a:t>מערכת ההשכלה הגבוהה בפינלנד מתאפיינת בגישה חדשנית, גמישה ומתקדמת, המשלבת בין מחקר מתקדם ליישומים מעשיים. האוניברסיטאות והמכללות מציעות מגוון רחב של תוכניות לימוד בתחומים שונים.</a:t>
            </a:r>
          </a:p>
          <a:p>
            <a:r>
              <a:rPr lang="he-IL" sz="1200" dirty="0"/>
              <a:t>מערכת ההשכלה הגבוהה בפינלנד מצטיינת באוניברסיטאות מובילות כמו אוניברסיטת הלסינקי, הידועה ברמת המחקר וההשכלה הגבוהה שלה. אוניברסיטת </a:t>
            </a:r>
            <a:r>
              <a:rPr lang="he-IL" sz="1200" dirty="0" err="1"/>
              <a:t>אלטו</a:t>
            </a:r>
            <a:r>
              <a:rPr lang="he-IL" sz="1200" dirty="0"/>
              <a:t> מתמחה בתחומי הנדסה ועסקים, בעוד אוניברסיטת טורקו שומרת על מעמד חשוב בזירה הבינלאומית.</a:t>
            </a:r>
          </a:p>
          <a:p>
            <a:r>
              <a:rPr lang="he-IL" sz="1200" dirty="0"/>
              <a:t>במהלך השנים חלה גם ירידה באחוז בעלי תארים אקדמיים, אך לאחר תקופה של ירידה, נרשמה עלייה קלה ויציבה, מה שמעיד על התאוששות והתחזקות המערכת האקדמית במדינה. </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11</a:t>
            </a:fld>
            <a:endParaRPr lang="he-IL"/>
          </a:p>
        </p:txBody>
      </p:sp>
    </p:spTree>
    <p:extLst>
      <p:ext uri="{BB962C8B-B14F-4D97-AF65-F5344CB8AC3E}">
        <p14:creationId xmlns:p14="http://schemas.microsoft.com/office/powerpoint/2010/main" val="2682323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0" i="0" u="none" strike="noStrike" dirty="0">
                <a:solidFill>
                  <a:schemeClr val="tx1"/>
                </a:solidFill>
                <a:effectLst/>
                <a:latin typeface="+mn-lt"/>
                <a:ea typeface="+mn-ea"/>
                <a:cs typeface="+mn-cs"/>
              </a:rPr>
              <a:t>אחוז חסימה: אין אחוז חסימה ארצי אלא אחוזי חסימה אזוריים נמוכים (כ-3% בכל אזור בחירה).</a:t>
            </a:r>
          </a:p>
          <a:p>
            <a:pPr algn="r" rtl="1"/>
            <a:r>
              <a:rPr lang="he-IL" sz="1200" b="0" i="0" u="none" strike="noStrike" dirty="0">
                <a:solidFill>
                  <a:schemeClr val="tx1"/>
                </a:solidFill>
                <a:effectLst/>
                <a:latin typeface="+mn-lt"/>
                <a:ea typeface="+mn-ea"/>
                <a:cs typeface="+mn-cs"/>
              </a:rPr>
              <a:t>חלוקת המושבים: המושבים מחולקים פרופורציונלית לאחוז הקולות שכל מפלגה מקבלת, דבר המבטיח ייצוג הולם.</a:t>
            </a:r>
            <a:r>
              <a:rPr lang="he-IL" dirty="0">
                <a:solidFill>
                  <a:schemeClr val="tx1"/>
                </a:solidFill>
              </a:rPr>
              <a:t> </a:t>
            </a:r>
            <a:endParaRPr lang="he-IL" sz="1200" b="0" i="0" u="none" strike="noStrike" dirty="0">
              <a:solidFill>
                <a:schemeClr val="tx1"/>
              </a:solidFill>
              <a:effectLst/>
              <a:latin typeface="+mn-lt"/>
              <a:ea typeface="+mn-ea"/>
              <a:cs typeface="+mn-cs"/>
            </a:endParaRPr>
          </a:p>
          <a:p>
            <a:pPr algn="r" rtl="1"/>
            <a:endParaRPr lang="he-IL" sz="1200" b="1" i="0" u="none" strike="noStrike" dirty="0">
              <a:solidFill>
                <a:schemeClr val="tx1"/>
              </a:solidFill>
              <a:effectLst/>
              <a:latin typeface="+mn-lt"/>
              <a:ea typeface="+mn-ea"/>
              <a:cs typeface="+mn-cs"/>
            </a:endParaRPr>
          </a:p>
          <a:p>
            <a:pPr algn="r" rtl="1"/>
            <a:r>
              <a:rPr lang="he-IL" sz="1200" b="1" i="0" u="none" strike="noStrike" dirty="0">
                <a:solidFill>
                  <a:schemeClr val="tx1"/>
                </a:solidFill>
                <a:effectLst/>
                <a:latin typeface="+mn-lt"/>
                <a:ea typeface="+mn-ea"/>
                <a:cs typeface="+mn-cs"/>
              </a:rPr>
              <a:t>ייצוג הולם</a:t>
            </a:r>
            <a:r>
              <a:rPr lang="he-IL" sz="1200" b="0" i="0" u="none" strike="noStrike" dirty="0">
                <a:solidFill>
                  <a:schemeClr val="tx1"/>
                </a:solidFill>
                <a:effectLst/>
                <a:latin typeface="+mn-lt"/>
                <a:ea typeface="+mn-ea"/>
                <a:cs typeface="+mn-cs"/>
              </a:rPr>
              <a:t>: השיטה מבטיחה ייצוג רחב ומגוון בפרלמנט.</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יציבות פוליטית</a:t>
            </a:r>
            <a:r>
              <a:rPr lang="he-IL" sz="1200" b="0" i="0" u="none" strike="noStrike" dirty="0">
                <a:solidFill>
                  <a:schemeClr val="tx1"/>
                </a:solidFill>
                <a:effectLst/>
                <a:latin typeface="+mn-lt"/>
                <a:ea typeface="+mn-ea"/>
                <a:cs typeface="+mn-cs"/>
              </a:rPr>
              <a:t>: השיטה מאפשרת יצירת קואליציות יציבות.</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חסרונות</a:t>
            </a:r>
            <a:r>
              <a:rPr lang="he-IL" sz="1200" dirty="0">
                <a:solidFill>
                  <a:schemeClr val="tx1"/>
                </a:solidFill>
              </a:rPr>
              <a:t> </a:t>
            </a:r>
            <a:r>
              <a:rPr lang="he-IL" sz="1200" b="1" i="0" u="none" strike="noStrike" dirty="0">
                <a:solidFill>
                  <a:schemeClr val="tx1"/>
                </a:solidFill>
                <a:effectLst/>
                <a:latin typeface="+mn-lt"/>
                <a:ea typeface="+mn-ea"/>
                <a:cs typeface="+mn-cs"/>
              </a:rPr>
              <a:t>פיצול פוליטי</a:t>
            </a:r>
            <a:r>
              <a:rPr lang="he-IL" sz="1200" b="0" i="0" u="none" strike="noStrike" dirty="0">
                <a:solidFill>
                  <a:schemeClr val="tx1"/>
                </a:solidFill>
                <a:effectLst/>
                <a:latin typeface="+mn-lt"/>
                <a:ea typeface="+mn-ea"/>
                <a:cs typeface="+mn-cs"/>
              </a:rPr>
              <a:t>: מספר המפלגות הגבוה יכול להוביל לקושי בהשגת רוב ברור ולצורך בקואליציות רחבות.</a:t>
            </a:r>
            <a:r>
              <a:rPr lang="he-IL" sz="1200" dirty="0">
                <a:solidFill>
                  <a:schemeClr val="tx1"/>
                </a:solidFill>
              </a:rPr>
              <a:t> </a:t>
            </a:r>
            <a:r>
              <a:rPr lang="he-IL" sz="1200" b="1" i="0" u="none" strike="noStrike" dirty="0">
                <a:solidFill>
                  <a:schemeClr val="tx1"/>
                </a:solidFill>
                <a:effectLst/>
                <a:latin typeface="+mn-lt"/>
                <a:ea typeface="+mn-ea"/>
                <a:cs typeface="+mn-cs"/>
              </a:rPr>
              <a:t>מורכבות ההצבעה</a:t>
            </a:r>
            <a:r>
              <a:rPr lang="he-IL" sz="1200" b="0" i="0" u="none" strike="noStrike" dirty="0">
                <a:solidFill>
                  <a:schemeClr val="tx1"/>
                </a:solidFill>
                <a:effectLst/>
                <a:latin typeface="+mn-lt"/>
                <a:ea typeface="+mn-ea"/>
                <a:cs typeface="+mn-cs"/>
              </a:rPr>
              <a:t>: השיטה עשויה להיות מורכבת יותר להבנה עבור הבוחר הממוצע.</a:t>
            </a:r>
          </a:p>
          <a:p>
            <a:pPr algn="r" rtl="1"/>
            <a:endParaRPr lang="he-IL" sz="1200" b="0" i="0" u="none" strike="noStrike" dirty="0">
              <a:solidFill>
                <a:schemeClr val="tx1"/>
              </a:solidFill>
              <a:effectLst/>
              <a:latin typeface="+mn-lt"/>
              <a:ea typeface="+mn-ea"/>
              <a:cs typeface="+mn-cs"/>
            </a:endParaRPr>
          </a:p>
          <a:p>
            <a:pPr algn="r" rtl="1"/>
            <a:r>
              <a:rPr lang="he-IL" sz="1200" dirty="0">
                <a:solidFill>
                  <a:schemeClr val="tx1"/>
                </a:solidFill>
              </a:rPr>
              <a:t> </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12</a:t>
            </a:fld>
            <a:endParaRPr lang="he-IL"/>
          </a:p>
        </p:txBody>
      </p:sp>
    </p:spTree>
    <p:extLst>
      <p:ext uri="{BB962C8B-B14F-4D97-AF65-F5344CB8AC3E}">
        <p14:creationId xmlns:p14="http://schemas.microsoft.com/office/powerpoint/2010/main" val="400227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1" i="0" u="none" strike="noStrike" dirty="0">
                <a:solidFill>
                  <a:schemeClr val="tx1"/>
                </a:solidFill>
                <a:effectLst/>
                <a:latin typeface="+mn-lt"/>
                <a:ea typeface="+mn-ea"/>
                <a:cs typeface="+mn-cs"/>
              </a:rPr>
              <a:t>תהליך ההצבעה</a:t>
            </a:r>
            <a:r>
              <a:rPr lang="he-IL" sz="1200" dirty="0">
                <a:solidFill>
                  <a:schemeClr val="tx1"/>
                </a:solidFill>
              </a:rPr>
              <a:t> </a:t>
            </a:r>
            <a:r>
              <a:rPr lang="he-IL" sz="1200" b="1" i="0" u="none" strike="noStrike" dirty="0">
                <a:solidFill>
                  <a:schemeClr val="tx1"/>
                </a:solidFill>
                <a:effectLst/>
                <a:latin typeface="+mn-lt"/>
                <a:ea typeface="+mn-ea"/>
                <a:cs typeface="+mn-cs"/>
              </a:rPr>
              <a:t>זכאות הצבעה</a:t>
            </a:r>
            <a:r>
              <a:rPr lang="he-IL" sz="1200" b="0" i="0" u="none" strike="noStrike" dirty="0">
                <a:solidFill>
                  <a:schemeClr val="tx1"/>
                </a:solidFill>
                <a:effectLst/>
                <a:latin typeface="+mn-lt"/>
                <a:ea typeface="+mn-ea"/>
                <a:cs typeface="+mn-cs"/>
              </a:rPr>
              <a:t>: כל אזרח מגיל 18 ומעלה זכאי להצביע, למעט אנשי צבא פעילים, פקידי שיפוט גבוהים, נשיא הרפובליקה, ואנדים תחת אפוטרופוס.</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חשאיות ההצבעה</a:t>
            </a:r>
            <a:r>
              <a:rPr lang="he-IL" sz="1200" b="0" i="0" u="none" strike="noStrike" dirty="0">
                <a:solidFill>
                  <a:schemeClr val="tx1"/>
                </a:solidFill>
                <a:effectLst/>
                <a:latin typeface="+mn-lt"/>
                <a:ea typeface="+mn-ea"/>
                <a:cs typeface="+mn-cs"/>
              </a:rPr>
              <a:t>: ההצבעה היא חשאית כדי להבטיח שכל בוחר יוכל להצביע לפי דעתו ללא השפעה חיצונית.</a:t>
            </a:r>
            <a:r>
              <a:rPr lang="he-IL" sz="1200" dirty="0">
                <a:solidFill>
                  <a:schemeClr val="tx1"/>
                </a:solidFill>
              </a:rPr>
              <a:t> </a:t>
            </a:r>
            <a:r>
              <a:rPr lang="he-IL" sz="1200" b="1" i="0" u="none" strike="noStrike" dirty="0">
                <a:solidFill>
                  <a:schemeClr val="tx1"/>
                </a:solidFill>
                <a:effectLst/>
                <a:latin typeface="+mn-lt"/>
                <a:ea typeface="+mn-ea"/>
                <a:cs typeface="+mn-cs"/>
              </a:rPr>
              <a:t>תדירות הבחירות</a:t>
            </a:r>
            <a:r>
              <a:rPr lang="he-IL" sz="1200" b="0" i="0" u="none" strike="noStrike" dirty="0">
                <a:solidFill>
                  <a:schemeClr val="tx1"/>
                </a:solidFill>
                <a:effectLst/>
                <a:latin typeface="+mn-lt"/>
                <a:ea typeface="+mn-ea"/>
                <a:cs typeface="+mn-cs"/>
              </a:rPr>
              <a:t>: הבחירות מתקיימות כל ארבע שנים, למעט מקרים חריגים.</a:t>
            </a:r>
            <a:r>
              <a:rPr lang="he-IL" sz="1200" dirty="0">
                <a:solidFill>
                  <a:schemeClr val="tx1"/>
                </a:solidFill>
              </a:rPr>
              <a:t> </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13</a:t>
            </a:fld>
            <a:endParaRPr lang="he-IL"/>
          </a:p>
        </p:txBody>
      </p:sp>
    </p:spTree>
    <p:extLst>
      <p:ext uri="{BB962C8B-B14F-4D97-AF65-F5344CB8AC3E}">
        <p14:creationId xmlns:p14="http://schemas.microsoft.com/office/powerpoint/2010/main" val="3072130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1" i="0" u="none" strike="noStrike" dirty="0">
                <a:solidFill>
                  <a:schemeClr val="tx1"/>
                </a:solidFill>
                <a:effectLst/>
                <a:latin typeface="+mn-lt"/>
                <a:ea typeface="+mn-ea"/>
                <a:cs typeface="+mn-cs"/>
              </a:rPr>
              <a:t>המפלגות המרכזיות</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המפלגה הסוציאל-דמוקרטית של פינלנד (</a:t>
            </a:r>
            <a:r>
              <a:rPr lang="en" sz="1200" b="1" i="0" u="none" strike="noStrike" dirty="0">
                <a:solidFill>
                  <a:schemeClr val="tx1"/>
                </a:solidFill>
                <a:effectLst/>
                <a:latin typeface="+mn-lt"/>
                <a:ea typeface="+mn-ea"/>
                <a:cs typeface="+mn-cs"/>
              </a:rPr>
              <a:t>SDP)</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מפלגה סוציאל-דמוקרטית הפועלת ליצירת חברה חופשית, שוויונית וסולידרית.</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מפלגת המרכז (</a:t>
            </a:r>
            <a:r>
              <a:rPr lang="en" sz="1200" b="1" i="0" u="none" strike="noStrike" dirty="0">
                <a:solidFill>
                  <a:schemeClr val="tx1"/>
                </a:solidFill>
                <a:effectLst/>
                <a:latin typeface="+mn-lt"/>
                <a:ea typeface="+mn-ea"/>
                <a:cs typeface="+mn-cs"/>
              </a:rPr>
              <a:t>Centre Party)</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מפלגה מדגישה את הצורך בפיתוח אזורי ובמדיניות חקלאית יציבה.</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המפלגה השמרנית (</a:t>
            </a:r>
            <a:r>
              <a:rPr lang="en" sz="1200" b="1" i="0" u="none" strike="noStrike" dirty="0">
                <a:solidFill>
                  <a:schemeClr val="tx1"/>
                </a:solidFill>
                <a:effectLst/>
                <a:latin typeface="+mn-lt"/>
                <a:ea typeface="+mn-ea"/>
                <a:cs typeface="+mn-cs"/>
              </a:rPr>
              <a:t>National Coalition Party)</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מפלגת ימין המתמקדת בכלכלה חופשית ושוק חופשי.</a:t>
            </a:r>
          </a:p>
          <a:p>
            <a:pPr algn="r" rtl="1"/>
            <a:r>
              <a:rPr lang="he-IL" sz="1200" dirty="0">
                <a:solidFill>
                  <a:schemeClr val="tx1"/>
                </a:solidFill>
              </a:rPr>
              <a:t> </a:t>
            </a:r>
            <a:r>
              <a:rPr lang="he-IL" sz="1200" b="1" i="0" u="none" strike="noStrike" dirty="0">
                <a:solidFill>
                  <a:schemeClr val="tx1"/>
                </a:solidFill>
                <a:effectLst/>
                <a:latin typeface="+mn-lt"/>
                <a:ea typeface="+mn-ea"/>
                <a:cs typeface="+mn-cs"/>
              </a:rPr>
              <a:t>מפלגת השמאל (</a:t>
            </a:r>
            <a:r>
              <a:rPr lang="en" sz="1200" b="1" i="0" u="none" strike="noStrike" dirty="0">
                <a:solidFill>
                  <a:schemeClr val="tx1"/>
                </a:solidFill>
                <a:effectLst/>
                <a:latin typeface="+mn-lt"/>
                <a:ea typeface="+mn-ea"/>
                <a:cs typeface="+mn-cs"/>
              </a:rPr>
              <a:t>Left Alliance)</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מפלגה שמאלית הדוגלת בשוויון חברתי וכלכלי.</a:t>
            </a:r>
          </a:p>
          <a:p>
            <a:pPr algn="r" rtl="1"/>
            <a:r>
              <a:rPr lang="he-IL" sz="1200" dirty="0">
                <a:solidFill>
                  <a:schemeClr val="tx1"/>
                </a:solidFill>
              </a:rPr>
              <a:t> </a:t>
            </a:r>
            <a:r>
              <a:rPr lang="he-IL" sz="1200" b="1" i="0" u="none" strike="noStrike" dirty="0">
                <a:solidFill>
                  <a:schemeClr val="tx1"/>
                </a:solidFill>
                <a:effectLst/>
                <a:latin typeface="+mn-lt"/>
                <a:ea typeface="+mn-ea"/>
                <a:cs typeface="+mn-cs"/>
              </a:rPr>
              <a:t>מפלגת הפינים (</a:t>
            </a:r>
            <a:r>
              <a:rPr lang="en" sz="1200" b="1" i="0" u="none" strike="noStrike" dirty="0">
                <a:solidFill>
                  <a:schemeClr val="tx1"/>
                </a:solidFill>
                <a:effectLst/>
                <a:latin typeface="+mn-lt"/>
                <a:ea typeface="+mn-ea"/>
                <a:cs typeface="+mn-cs"/>
              </a:rPr>
              <a:t>Finns Party)</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מפלגת ימין-קיצונית העוסקת בעיקר בנושאי הגירה וזהות לאומית.</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מפלגת העם השוודי (</a:t>
            </a:r>
            <a:r>
              <a:rPr lang="en" sz="1200" b="1" i="0" u="none" strike="noStrike" dirty="0">
                <a:solidFill>
                  <a:schemeClr val="tx1"/>
                </a:solidFill>
                <a:effectLst/>
                <a:latin typeface="+mn-lt"/>
                <a:ea typeface="+mn-ea"/>
                <a:cs typeface="+mn-cs"/>
              </a:rPr>
              <a:t>Swedish People's Party)</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מפלגה ליברלית המייצגת את האוכלוסייה השוודית בפינלנד.</a:t>
            </a:r>
            <a:r>
              <a:rPr lang="he-IL" sz="1200" dirty="0">
                <a:solidFill>
                  <a:schemeClr val="tx1"/>
                </a:solidFill>
              </a:rPr>
              <a:t> </a:t>
            </a:r>
            <a:endParaRPr lang="he-IL" sz="1200" b="1" i="0" u="none" strike="noStrike" dirty="0">
              <a:solidFill>
                <a:schemeClr val="tx1"/>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14</a:t>
            </a:fld>
            <a:endParaRPr lang="he-IL"/>
          </a:p>
        </p:txBody>
      </p:sp>
    </p:spTree>
    <p:extLst>
      <p:ext uri="{BB962C8B-B14F-4D97-AF65-F5344CB8AC3E}">
        <p14:creationId xmlns:p14="http://schemas.microsoft.com/office/powerpoint/2010/main" val="4262196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1" i="0" u="none" strike="noStrike" dirty="0">
                <a:solidFill>
                  <a:schemeClr val="tx1"/>
                </a:solidFill>
                <a:effectLst/>
                <a:latin typeface="+mn-lt"/>
                <a:ea typeface="+mn-ea"/>
                <a:cs typeface="+mn-cs"/>
              </a:rPr>
              <a:t>כלכלת פינלנד </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כלכלת פינלנד היא כלכלת שוק מאוד מפותחת.</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פינלנד היא מדינה עשירה ומשגשגת. לפינלנד מערכת רווחה מפותחת ומתפקדת כיאות למדינת רווחה סוציאל-דמוקרטית. פינלנד מאופיינת באיגודים מקצועיים המקיפים 80% מכוח העבודה. אי השוויון בפינלנד הוא אחד מהנמוכים בעולם ועומד על 0.21 על פי מדד </a:t>
            </a:r>
            <a:r>
              <a:rPr lang="he-IL" sz="1200" b="0" i="0" u="none" strike="noStrike" dirty="0" err="1">
                <a:solidFill>
                  <a:schemeClr val="tx1"/>
                </a:solidFill>
                <a:effectLst/>
                <a:latin typeface="+mn-lt"/>
                <a:ea typeface="+mn-ea"/>
                <a:cs typeface="+mn-cs"/>
              </a:rPr>
              <a:t>ג'יני</a:t>
            </a:r>
            <a:r>
              <a:rPr lang="he-IL" sz="1200" b="0" i="0" u="none" strike="noStrike" dirty="0">
                <a:solidFill>
                  <a:schemeClr val="tx1"/>
                </a:solidFill>
                <a:effectLst/>
                <a:latin typeface="+mn-lt"/>
                <a:ea typeface="+mn-ea"/>
                <a:cs typeface="+mn-cs"/>
              </a:rPr>
              <a:t>.</a:t>
            </a:r>
            <a:r>
              <a:rPr lang="he-IL" sz="1200" dirty="0">
                <a:solidFill>
                  <a:schemeClr val="tx1"/>
                </a:solidFill>
                <a:latin typeface="+mn-lt"/>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chemeClr val="tx1"/>
                </a:solidFill>
                <a:effectLst/>
                <a:latin typeface="+mn-lt"/>
                <a:ea typeface="+mn-ea"/>
                <a:cs typeface="+mn-cs"/>
              </a:rPr>
              <a:t>כיום פינלנד היא אחת המדינות העשירות בעולם והמתקדמות ביותר בעולם. רמת החיים בה גבוהה במיוחד ובירתה הלסינקי מדורגת כאחת מהערים הטובות ביותר למחיה. מדד הפיתוח האנושי במדינה עומר על  0.926 המקום ה-12 בעולם.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chemeClr val="tx1"/>
                </a:solidFill>
                <a:effectLst/>
                <a:latin typeface="+mn-lt"/>
                <a:ea typeface="+mn-ea"/>
                <a:cs typeface="+mn-cs"/>
              </a:rPr>
              <a:t>בשנות המשבר הכלכלי התוצר הלאומי גולמי נפל ב-13% ושיעור האבטלה בה עלה מ-3.4% ב-1990 ל-18.4% ב-1994.</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המשבר הביא לשינויים קיצוניים בכלכלה הפינית, חברות רבות הופרטו לייצוב התקציב הלאומי.</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במקביל החלה הממשלה להשקיע רבות בהשכלה הגבוהה בתחום הטכנולוגיה, כך גם תעשיית האלקטרוניקה .</a:t>
            </a:r>
            <a:r>
              <a:rPr lang="he-IL" sz="1200" dirty="0">
                <a:solidFill>
                  <a:schemeClr val="tx1"/>
                </a:solidFill>
                <a:latin typeface="+mn-lt"/>
              </a:rPr>
              <a:t> </a:t>
            </a:r>
            <a:endParaRPr lang="he-IL" sz="1200" b="1" i="0" u="none" strike="noStrike"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chemeClr val="tx1"/>
              </a:solidFill>
              <a:latin typeface="+mn-lt"/>
            </a:endParaRPr>
          </a:p>
          <a:p>
            <a:pPr algn="r" rtl="1"/>
            <a:endParaRPr lang="he-IL" sz="1200" dirty="0">
              <a:solidFill>
                <a:schemeClr val="tx1"/>
              </a:solidFill>
              <a:latin typeface="+mn-lt"/>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15</a:t>
            </a:fld>
            <a:endParaRPr lang="he-IL"/>
          </a:p>
        </p:txBody>
      </p:sp>
    </p:spTree>
    <p:extLst>
      <p:ext uri="{BB962C8B-B14F-4D97-AF65-F5344CB8AC3E}">
        <p14:creationId xmlns:p14="http://schemas.microsoft.com/office/powerpoint/2010/main" val="3728209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0" i="0" u="none" strike="noStrike" dirty="0">
                <a:solidFill>
                  <a:schemeClr val="tx1"/>
                </a:solidFill>
                <a:effectLst/>
                <a:latin typeface="+mn-lt"/>
                <a:ea typeface="+mn-ea"/>
                <a:cs typeface="+mn-cs"/>
              </a:rPr>
              <a:t>פינלנד היא במידה רבה כלכלת שוק חופשית מתועשת מאוד. המגזר הכלכלי העיקרי שלה הוא הייצור – בעיקר עץ, מתכות, הנדסה, תקשורת, מפעלי תעשיה ואלקטרוניקה.</a:t>
            </a:r>
            <a:r>
              <a:rPr lang="he-IL" sz="1200" b="1" i="0" u="none" strike="noStrike" dirty="0">
                <a:solidFill>
                  <a:schemeClr val="tx1"/>
                </a:solidFill>
                <a:effectLst/>
                <a:latin typeface="+mn-lt"/>
                <a:ea typeface="+mn-ea"/>
                <a:cs typeface="+mn-cs"/>
              </a:rPr>
              <a:t> פינלנד מצטיינת ביצוא, עתיר ידע (הייטק) למשל, טלפונים ניידים. </a:t>
            </a:r>
          </a:p>
          <a:p>
            <a:pPr algn="r" rtl="1"/>
            <a:r>
              <a:rPr lang="he-IL" sz="1200" b="0" i="0" u="none" strike="noStrike" dirty="0">
                <a:solidFill>
                  <a:schemeClr val="tx1"/>
                </a:solidFill>
                <a:effectLst/>
                <a:latin typeface="+mn-lt"/>
                <a:ea typeface="+mn-ea"/>
                <a:cs typeface="+mn-cs"/>
              </a:rPr>
              <a:t>בשנות המשבר הכלכלי התוצר הלאומי גולמי נפל ב-13% ושיעור האבטלה בה עלה מ-3.4% ב-1990 ל-18.4% ב-1994.</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המשבר הביא לשינויים קיצוניים בכלכלה הפינית, חברות רבות הופרטו לייצוב התקציב הלאומי.</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במקביל החלה הממשלה להשקיע רבות בהשכלה הגבוהה בתחום הטכנולוגיה, כך גם תעשיית האלקטרוניקה .</a:t>
            </a:r>
            <a:r>
              <a:rPr lang="he-IL" sz="1200" dirty="0">
                <a:solidFill>
                  <a:schemeClr val="tx1"/>
                </a:solidFill>
                <a:latin typeface="+mn-lt"/>
              </a:rPr>
              <a:t> </a:t>
            </a:r>
            <a:endParaRPr lang="he-IL" sz="1200" b="1" i="0" u="none" strike="noStrike" dirty="0">
              <a:solidFill>
                <a:schemeClr val="tx1"/>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16</a:t>
            </a:fld>
            <a:endParaRPr lang="he-IL"/>
          </a:p>
        </p:txBody>
      </p:sp>
    </p:spTree>
    <p:extLst>
      <p:ext uri="{BB962C8B-B14F-4D97-AF65-F5344CB8AC3E}">
        <p14:creationId xmlns:p14="http://schemas.microsoft.com/office/powerpoint/2010/main" val="1569138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0" i="0" u="none" strike="noStrike" dirty="0">
                <a:solidFill>
                  <a:schemeClr val="tx1"/>
                </a:solidFill>
                <a:effectLst/>
                <a:latin typeface="+mn-lt"/>
                <a:ea typeface="+mn-ea"/>
                <a:cs typeface="+mn-cs"/>
              </a:rPr>
              <a:t>פינלנד היא במידה רבה כלכלת שוק חופשית מתועשת מאוד. המגזר הכלכלי העיקרי שלה הוא הייצור – בעיקר עץ, מתכות, הנדסה, תקשורת, מפעלי תעשיה ואלקטרוניקה.</a:t>
            </a:r>
            <a:r>
              <a:rPr lang="he-IL" sz="1200" b="1" i="0" u="none" strike="noStrike" dirty="0">
                <a:solidFill>
                  <a:schemeClr val="tx1"/>
                </a:solidFill>
                <a:effectLst/>
                <a:latin typeface="+mn-lt"/>
                <a:ea typeface="+mn-ea"/>
                <a:cs typeface="+mn-cs"/>
              </a:rPr>
              <a:t> פינלנד מצטיינת ביצוא, עתיר ידע (הייטק) למשל, טלפונים ניידים. </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17</a:t>
            </a:fld>
            <a:endParaRPr lang="he-IL"/>
          </a:p>
        </p:txBody>
      </p:sp>
    </p:spTree>
    <p:extLst>
      <p:ext uri="{BB962C8B-B14F-4D97-AF65-F5344CB8AC3E}">
        <p14:creationId xmlns:p14="http://schemas.microsoft.com/office/powerpoint/2010/main" val="2765801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FFFF00"/>
                </a:solidFill>
                <a:effectLst/>
                <a:latin typeface="+mn-lt"/>
                <a:ea typeface="+mn-ea"/>
                <a:cs typeface="+mn-cs"/>
              </a:rPr>
              <a:t>בפינלנד יש מערכת תחבורה מפותחת הכוללת מספר סוגי תחבורה עיקריים. שהם רכבות, אוטובוסים, רכבות קלות וחשמליות, אופניים, מטוסים ומעבורות. </a:t>
            </a:r>
            <a:r>
              <a:rPr lang="en-US" sz="1200" dirty="0">
                <a:solidFill>
                  <a:srgbClr val="FFFF00"/>
                </a:solidFill>
                <a:effectLst/>
              </a:rPr>
              <a:t> </a:t>
            </a:r>
            <a:r>
              <a:rPr lang="he-IL" sz="1200" b="0" i="0" u="none" strike="noStrike" dirty="0">
                <a:solidFill>
                  <a:srgbClr val="FFFF00"/>
                </a:solidFill>
                <a:effectLst/>
                <a:latin typeface="+mn-lt"/>
                <a:ea typeface="+mn-ea"/>
                <a:cs typeface="+mn-cs"/>
              </a:rPr>
              <a:t>מערכת הכבישים הענפה מנוצלת על ידי רוב תנועת המטענים והנוסעים הפנימית. נכון לשנת 2010 , רשת הכבישים הראשיים של המדינה באורך כולל של כ-78,162 קילומטרים (48,568 מיילים) וכל הכבישים הציבוריים 104,161 קילומטרים (64,723 מיילים). </a:t>
            </a:r>
            <a:r>
              <a:rPr lang="en-US" sz="1200" dirty="0">
                <a:solidFill>
                  <a:srgbClr val="FFFF00"/>
                </a:solidFill>
                <a:effectLst/>
              </a:rPr>
              <a:t> </a:t>
            </a:r>
            <a:r>
              <a:rPr lang="he-IL" sz="1200" b="0" i="0" u="none" strike="noStrike" dirty="0">
                <a:solidFill>
                  <a:srgbClr val="FFFF00"/>
                </a:solidFill>
                <a:effectLst/>
                <a:latin typeface="+mn-lt"/>
                <a:ea typeface="+mn-ea"/>
                <a:cs typeface="+mn-cs"/>
              </a:rPr>
              <a:t>רשת הכבישים המהירים מסתכמת ב-779 ק"מ (484 מייל) עם 124 ק"מ נוספים (77 מיילים) שמורים רק לתנועה מוטורית.</a:t>
            </a:r>
            <a:r>
              <a:rPr lang="en-US" sz="1200" dirty="0">
                <a:solidFill>
                  <a:srgbClr val="FFFF00"/>
                </a:solidFill>
                <a:effectLst/>
              </a:rPr>
              <a:t> </a:t>
            </a:r>
            <a:endParaRPr lang="he-IL" sz="1200" b="1" i="0" u="none" strike="noStrike" dirty="0">
              <a:solidFill>
                <a:srgbClr val="FFFF00"/>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18</a:t>
            </a:fld>
            <a:endParaRPr lang="he-IL"/>
          </a:p>
        </p:txBody>
      </p:sp>
    </p:spTree>
    <p:extLst>
      <p:ext uri="{BB962C8B-B14F-4D97-AF65-F5344CB8AC3E}">
        <p14:creationId xmlns:p14="http://schemas.microsoft.com/office/powerpoint/2010/main" val="1888987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1"/>
            <a:r>
              <a:rPr lang="he-IL" sz="1200" dirty="0">
                <a:solidFill>
                  <a:schemeClr val="lt1"/>
                </a:solidFill>
                <a:effectLst/>
                <a:latin typeface="+mn-lt"/>
                <a:ea typeface="+mn-ea"/>
                <a:cs typeface="Abadi" panose="020F0502020204030204" pitchFamily="34" charset="0"/>
              </a:rPr>
              <a:t>בערך אחד מכל חמישה נסיעות </a:t>
            </a:r>
            <a:r>
              <a:rPr lang="he-IL" sz="1200" dirty="0" err="1">
                <a:solidFill>
                  <a:schemeClr val="lt1"/>
                </a:solidFill>
                <a:effectLst/>
                <a:latin typeface="+mn-lt"/>
                <a:ea typeface="+mn-ea"/>
                <a:cs typeface="Abadi" panose="020F0502020204030204" pitchFamily="34" charset="0"/>
              </a:rPr>
              <a:t>באולו</a:t>
            </a:r>
            <a:r>
              <a:rPr lang="he-IL" sz="1200" dirty="0">
                <a:solidFill>
                  <a:schemeClr val="lt1"/>
                </a:solidFill>
                <a:effectLst/>
                <a:latin typeface="+mn-lt"/>
                <a:ea typeface="+mn-ea"/>
                <a:cs typeface="Abadi" panose="020F0502020204030204" pitchFamily="34" charset="0"/>
              </a:rPr>
              <a:t>, פינלנד, נעשות באופניים, נתון שיורד ל-12% בחורף. לשם השוואה, בלונדון כ-2% מהנסיעות הן באופניים, </a:t>
            </a:r>
            <a:r>
              <a:rPr lang="he-IL" sz="1200" dirty="0" err="1">
                <a:solidFill>
                  <a:schemeClr val="lt1"/>
                </a:solidFill>
                <a:effectLst/>
                <a:latin typeface="+mn-lt"/>
                <a:ea typeface="+mn-ea"/>
                <a:cs typeface="Abadi" panose="020F0502020204030204" pitchFamily="34" charset="0"/>
              </a:rPr>
              <a:t>באוטרכט</a:t>
            </a:r>
            <a:r>
              <a:rPr lang="he-IL" sz="1200" dirty="0">
                <a:solidFill>
                  <a:schemeClr val="lt1"/>
                </a:solidFill>
                <a:effectLst/>
                <a:latin typeface="+mn-lt"/>
                <a:ea typeface="+mn-ea"/>
                <a:cs typeface="Abadi" panose="020F0502020204030204" pitchFamily="34" charset="0"/>
              </a:rPr>
              <a:t> ואמסטרדם מחצית מהנסיעות ובקופנהגן כשליש. בהלסינקי, 9% מהנסיעות הן באופניים</a:t>
            </a:r>
            <a:r>
              <a:rPr lang="en-US" sz="1200" dirty="0">
                <a:solidFill>
                  <a:schemeClr val="lt1"/>
                </a:solidFill>
                <a:effectLst/>
                <a:latin typeface="+mn-lt"/>
                <a:ea typeface="+mn-ea"/>
                <a:cs typeface="Abadi" panose="020F0502020204030204" pitchFamily="34" charset="0"/>
              </a:rPr>
              <a:t>. </a:t>
            </a:r>
          </a:p>
          <a:p>
            <a:pPr rtl="1"/>
            <a:r>
              <a:rPr lang="he-IL" sz="1200" dirty="0">
                <a:solidFill>
                  <a:schemeClr val="lt1"/>
                </a:solidFill>
                <a:effectLst/>
                <a:latin typeface="+mn-lt"/>
                <a:ea typeface="+mn-ea"/>
                <a:cs typeface="Abadi" panose="020F0502020204030204" pitchFamily="34" charset="0"/>
              </a:rPr>
              <a:t>בירת הצפון הפינית, </a:t>
            </a:r>
            <a:r>
              <a:rPr lang="he-IL" sz="1200" dirty="0" err="1">
                <a:solidFill>
                  <a:schemeClr val="lt1"/>
                </a:solidFill>
                <a:effectLst/>
                <a:latin typeface="+mn-lt"/>
                <a:ea typeface="+mn-ea"/>
                <a:cs typeface="Abadi" panose="020F0502020204030204" pitchFamily="34" charset="0"/>
              </a:rPr>
              <a:t>אולו</a:t>
            </a:r>
            <a:r>
              <a:rPr lang="he-IL" sz="1200" dirty="0">
                <a:solidFill>
                  <a:schemeClr val="lt1"/>
                </a:solidFill>
                <a:effectLst/>
                <a:latin typeface="+mn-lt"/>
                <a:ea typeface="+mn-ea"/>
                <a:cs typeface="Abadi" panose="020F0502020204030204" pitchFamily="34" charset="0"/>
              </a:rPr>
              <a:t>, מתאפיינת ברשת שבילי אופניים מפותחת ונוחה, מה שמקל על הרכיבה גם בחורף. העיר מתגאה בתשתיות מתוחזקות היטב המאפשרות לתושבים להשתמש באופניים כאמצעי תחבורה מרכזי גם בתנאי מזג אוויר קשים. </a:t>
            </a:r>
            <a:r>
              <a:rPr lang="he-IL" sz="1200" dirty="0" err="1">
                <a:solidFill>
                  <a:schemeClr val="lt1"/>
                </a:solidFill>
                <a:effectLst/>
                <a:latin typeface="+mn-lt"/>
                <a:ea typeface="+mn-ea"/>
                <a:cs typeface="Abadi" panose="020F0502020204030204" pitchFamily="34" charset="0"/>
              </a:rPr>
              <a:t>אולו</a:t>
            </a:r>
            <a:r>
              <a:rPr lang="he-IL" sz="1200" dirty="0">
                <a:solidFill>
                  <a:schemeClr val="lt1"/>
                </a:solidFill>
                <a:effectLst/>
                <a:latin typeface="+mn-lt"/>
                <a:ea typeface="+mn-ea"/>
                <a:cs typeface="Abadi" panose="020F0502020204030204" pitchFamily="34" charset="0"/>
              </a:rPr>
              <a:t> מציעה גם חוויות רכיבה ייחודיות כמו רכיבה על קרח הים הקפוא בחורף, מה שהופך את הרכיבה לחלק בלתי נפרד </a:t>
            </a:r>
            <a:r>
              <a:rPr lang="he-IL" sz="1200" dirty="0" err="1">
                <a:solidFill>
                  <a:schemeClr val="lt1"/>
                </a:solidFill>
                <a:effectLst/>
                <a:latin typeface="+mn-lt"/>
                <a:ea typeface="+mn-ea"/>
                <a:cs typeface="Abadi" panose="020F0502020204030204" pitchFamily="34" charset="0"/>
              </a:rPr>
              <a:t>מחיי</a:t>
            </a:r>
            <a:r>
              <a:rPr lang="he-IL" sz="1200" dirty="0">
                <a:solidFill>
                  <a:schemeClr val="lt1"/>
                </a:solidFill>
                <a:effectLst/>
                <a:latin typeface="+mn-lt"/>
                <a:ea typeface="+mn-ea"/>
                <a:cs typeface="Abadi" panose="020F0502020204030204" pitchFamily="34" charset="0"/>
              </a:rPr>
              <a:t> היומיום של תושביה</a:t>
            </a:r>
            <a:endParaRPr lang="en-US" sz="1200" dirty="0">
              <a:solidFill>
                <a:schemeClr val="lt1"/>
              </a:solidFill>
              <a:effectLst/>
              <a:latin typeface="+mn-lt"/>
              <a:ea typeface="+mn-ea"/>
              <a:cs typeface="Abadi" panose="020F050202020403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19</a:t>
            </a:fld>
            <a:endParaRPr lang="he-IL"/>
          </a:p>
        </p:txBody>
      </p:sp>
    </p:spTree>
    <p:extLst>
      <p:ext uri="{BB962C8B-B14F-4D97-AF65-F5344CB8AC3E}">
        <p14:creationId xmlns:p14="http://schemas.microsoft.com/office/powerpoint/2010/main" val="2460215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b="1" dirty="0">
                <a:effectLst/>
                <a:latin typeface=""/>
                <a:ea typeface="Aptos" panose="020B0004020202020204" pitchFamily="34" charset="0"/>
                <a:cs typeface="Arial" panose="020B0604020202020204" pitchFamily="34" charset="0"/>
              </a:rPr>
              <a:t>ראש ממשלת פינלנד הנוכחי הוא אנטי פטרי </a:t>
            </a:r>
            <a:r>
              <a:rPr lang="he-IL" sz="1200" b="1" dirty="0" err="1">
                <a:effectLst/>
                <a:latin typeface=""/>
                <a:ea typeface="Aptos" panose="020B0004020202020204" pitchFamily="34" charset="0"/>
                <a:cs typeface="Arial" panose="020B0604020202020204" pitchFamily="34" charset="0"/>
              </a:rPr>
              <a:t>אורפו</a:t>
            </a:r>
            <a:r>
              <a:rPr lang="he-IL" sz="1200" b="1" dirty="0">
                <a:effectLst/>
                <a:latin typeface=""/>
                <a:ea typeface="Aptos" panose="020B0004020202020204" pitchFamily="34" charset="0"/>
                <a:cs typeface="Arial" panose="020B0604020202020204" pitchFamily="34" charset="0"/>
              </a:rPr>
              <a:t>, שנולד ב-3 בנובמבר 1969 </a:t>
            </a:r>
            <a:r>
              <a:rPr lang="he-IL" sz="1200" b="1" dirty="0" err="1">
                <a:effectLst/>
                <a:latin typeface=""/>
                <a:ea typeface="Aptos" panose="020B0004020202020204" pitchFamily="34" charset="0"/>
                <a:cs typeface="Arial" panose="020B0604020202020204" pitchFamily="34" charset="0"/>
              </a:rPr>
              <a:t>בקיילייה</a:t>
            </a:r>
            <a:r>
              <a:rPr lang="he-IL" sz="1200" b="1" dirty="0">
                <a:effectLst/>
                <a:latin typeface=""/>
                <a:ea typeface="Aptos" panose="020B0004020202020204" pitchFamily="34" charset="0"/>
                <a:cs typeface="Arial" panose="020B0604020202020204" pitchFamily="34" charset="0"/>
              </a:rPr>
              <a:t> שבדרום פינלנד. הוא מכהן בתפקיד מאז יוני 2023.</a:t>
            </a:r>
          </a:p>
          <a:p>
            <a:r>
              <a:rPr lang="he-IL" sz="1200" b="1" dirty="0">
                <a:effectLst/>
                <a:latin typeface=""/>
                <a:ea typeface="Aptos" panose="020B0004020202020204" pitchFamily="34" charset="0"/>
                <a:cs typeface="Arial" panose="020B0604020202020204" pitchFamily="34" charset="0"/>
              </a:rPr>
              <a:t>בעבר שימש כסגן ראש הממשלה, שר הפנים, שר החקלאות והייעור, ושר האוצר. </a:t>
            </a:r>
            <a:r>
              <a:rPr lang="he-IL" sz="1200" b="1" dirty="0" err="1">
                <a:effectLst/>
                <a:latin typeface=""/>
                <a:ea typeface="Aptos" panose="020B0004020202020204" pitchFamily="34" charset="0"/>
                <a:cs typeface="Arial" panose="020B0604020202020204" pitchFamily="34" charset="0"/>
              </a:rPr>
              <a:t>אורפו</a:t>
            </a:r>
            <a:r>
              <a:rPr lang="he-IL" sz="1200" b="1" dirty="0">
                <a:effectLst/>
                <a:latin typeface=""/>
                <a:ea typeface="Aptos" panose="020B0004020202020204" pitchFamily="34" charset="0"/>
                <a:cs typeface="Arial" panose="020B0604020202020204" pitchFamily="34" charset="0"/>
              </a:rPr>
              <a:t> למד מדעי המדינה באוניברסיטת טורקו ושירת בצבא פינלנד בדרגת סרן במילואים.</a:t>
            </a:r>
            <a:endParaRPr lang="en-US" sz="1200" b="1" dirty="0">
              <a:latin typeface=""/>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3</a:t>
            </a:fld>
            <a:endParaRPr lang="he-IL"/>
          </a:p>
        </p:txBody>
      </p:sp>
    </p:spTree>
    <p:extLst>
      <p:ext uri="{BB962C8B-B14F-4D97-AF65-F5344CB8AC3E}">
        <p14:creationId xmlns:p14="http://schemas.microsoft.com/office/powerpoint/2010/main" val="1259826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kern="100" dirty="0">
                <a:effectLst/>
                <a:latin typeface="Aptos" panose="020B0004020202020204" pitchFamily="34" charset="0"/>
                <a:ea typeface="Aptos" panose="020B0004020202020204" pitchFamily="34" charset="0"/>
                <a:cs typeface="Arial" panose="020B0604020202020204" pitchFamily="34" charset="0"/>
              </a:rPr>
              <a:t>בשטח של כ-338,000 קמ"ר, פינלנד היא המדינה השביעית בגודלה באירופה מבחינת שטח. מרבית שטחה מכוסה יערות ואגמים, והיא ידועה בנופיה המרהיבים ובחורף הארוך והקר שלה. פינלנד ממוקמת בצפון אירופה, על חצי האי הסקנדינבי, וגובלת ברוסיה ממזרח, בשוודיה ממערב, בנורבגיה מצפון, ובמפרץ פינלנד ובים הבלטי מדרום. </a:t>
            </a:r>
            <a:endParaRPr lang="he-IL" sz="1200" b="1" dirty="0"/>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4</a:t>
            </a:fld>
            <a:endParaRPr lang="he-IL"/>
          </a:p>
        </p:txBody>
      </p:sp>
    </p:spTree>
    <p:extLst>
      <p:ext uri="{BB962C8B-B14F-4D97-AF65-F5344CB8AC3E}">
        <p14:creationId xmlns:p14="http://schemas.microsoft.com/office/powerpoint/2010/main" val="2636613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dirty="0"/>
              <a:t>פינלנד, מדינה בצפון אירופה, מונה כ-5.5 מיליון תושבים, שרובם מרוכזים בדרום המדינה בערים כמו הלסינקי, טמפרה וטורקו.</a:t>
            </a:r>
          </a:p>
          <a:p>
            <a:r>
              <a:rPr lang="he-IL" sz="1200" dirty="0"/>
              <a:t> </a:t>
            </a:r>
            <a:r>
              <a:rPr lang="he-IL" sz="1200" b="0" i="0" u="none" strike="noStrike" dirty="0">
                <a:effectLst/>
                <a:latin typeface="+mn-lt"/>
                <a:ea typeface="+mn-ea"/>
                <a:cs typeface="+mn-cs"/>
              </a:rPr>
              <a:t>רוב תושבי פינלנד (70%) משתייכים לכנסייה הלותרנית של פינלנד, ואילו אחוז אחד משתייך לכנסייה האורתודוקסית הפינית. 27% אינם רואים עצמם כמשתייכים לדת כלשהי</a:t>
            </a:r>
          </a:p>
          <a:p>
            <a:r>
              <a:rPr lang="he-IL" sz="1200" b="0" i="0" u="none" strike="noStrike" dirty="0">
                <a:effectLst/>
                <a:latin typeface="+mn-lt"/>
                <a:ea typeface="+mn-ea"/>
                <a:cs typeface="+mn-cs"/>
              </a:rPr>
              <a:t>יתר התושבים משתייכים לקבוצות פרוטסטנטיות שונות, קתוליות, בודהיזם, יהדות ואסלאם.</a:t>
            </a:r>
            <a:r>
              <a:rPr lang="he-IL" sz="1200" dirty="0"/>
              <a:t> </a:t>
            </a:r>
            <a:endParaRPr lang="en-US" sz="1200" b="1" i="0" u="none" strike="noStrike" dirty="0">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5</a:t>
            </a:fld>
            <a:endParaRPr lang="he-IL"/>
          </a:p>
        </p:txBody>
      </p:sp>
    </p:spTree>
    <p:extLst>
      <p:ext uri="{BB962C8B-B14F-4D97-AF65-F5344CB8AC3E}">
        <p14:creationId xmlns:p14="http://schemas.microsoft.com/office/powerpoint/2010/main" val="413431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00" dirty="0">
                <a:solidFill>
                  <a:schemeClr val="tx1">
                    <a:lumMod val="85000"/>
                    <a:lumOff val="15000"/>
                  </a:schemeClr>
                </a:solidFill>
                <a:effectLst/>
                <a:latin typeface="Aptos" panose="020B0004020202020204" pitchFamily="34" charset="0"/>
                <a:ea typeface="Aptos" panose="020B0004020202020204" pitchFamily="34" charset="0"/>
                <a:cs typeface="Arial" panose="020B0604020202020204" pitchFamily="34" charset="0"/>
              </a:rPr>
              <a:t>בין נובמבר 1939 למרץ 1940, התנהלה מלחמת החורף בין פינלנד לברית המועצות, כאשר ברית המועצות ניסתה לכבוש שטחים מפינלנד בעקבות דרישות טריטוריאליות שנדחו על ידי הפינים. המלחמה החלה בפלישה סובייטית רחבת היקף, אך הפינים, למרות נחיתותם הכמותית והחומרית. המלחמה הסתיימה בהסכם שלום במרץ 1940, שבו פינלנד נאלצה לוותר על כ-10% משטחה, כולל העיר </a:t>
            </a:r>
            <a:r>
              <a:rPr lang="he-IL" sz="1200" kern="100" dirty="0" err="1">
                <a:solidFill>
                  <a:schemeClr val="tx1">
                    <a:lumMod val="85000"/>
                    <a:lumOff val="15000"/>
                  </a:schemeClr>
                </a:solidFill>
                <a:effectLst/>
                <a:latin typeface="Aptos" panose="020B0004020202020204" pitchFamily="34" charset="0"/>
                <a:ea typeface="Aptos" panose="020B0004020202020204" pitchFamily="34" charset="0"/>
                <a:cs typeface="Arial" panose="020B0604020202020204" pitchFamily="34" charset="0"/>
              </a:rPr>
              <a:t>ויפורי</a:t>
            </a:r>
            <a:r>
              <a:rPr lang="he-IL" sz="1200" kern="100" dirty="0">
                <a:solidFill>
                  <a:schemeClr val="tx1">
                    <a:lumMod val="85000"/>
                    <a:lumOff val="15000"/>
                  </a:schemeClr>
                </a:solidFill>
                <a:effectLst/>
                <a:latin typeface="Aptos" panose="020B0004020202020204" pitchFamily="34" charset="0"/>
                <a:ea typeface="Aptos" panose="020B0004020202020204" pitchFamily="34" charset="0"/>
                <a:cs typeface="Arial" panose="020B0604020202020204" pitchFamily="34" charset="0"/>
              </a:rPr>
              <a:t>, אך שמרה על עצמאותה.</a:t>
            </a:r>
            <a:endParaRPr lang="en-US" sz="1200" kern="100" dirty="0">
              <a:solidFill>
                <a:schemeClr val="tx1">
                  <a:lumMod val="85000"/>
                  <a:lumOff val="15000"/>
                </a:schemeClr>
              </a:solidFill>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6</a:t>
            </a:fld>
            <a:endParaRPr lang="he-IL"/>
          </a:p>
        </p:txBody>
      </p:sp>
    </p:spTree>
    <p:extLst>
      <p:ext uri="{BB962C8B-B14F-4D97-AF65-F5344CB8AC3E}">
        <p14:creationId xmlns:p14="http://schemas.microsoft.com/office/powerpoint/2010/main" val="119282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t>שירותי הבריאות המיוחדים בפינלנד מאורגנים בעיקר בבתי חולים ובמרפאות חוץ וכוללים בדיקות וטיפולים בתחומים מיוחדים, הגישה אליהם מתבצעת על פי דירוג טיפול. רוב בתי החולים בפינלנד הם ציבוריים ונמצאים בבעלות מחוזות שירותי הרווחה, כאשר בתי חולים אוניברסיטאיים ומרכזיים אחראים לפעולות רפואיות מורכבות. בנוסף, קיימים בתי חולים אזוריים ומקומיים, כמו גם בתי חולים פרטיים המשלימים את השירות הציבורי. מספר בתי החולים הכולל עשוי להיות גבוה יותר מהרשום בגרף, וכולל גם בתי חולים פרטיים קטנים ומוסדות רפואיים אחרים. לפי הנתונים העדכניים, ישנם 217 בתי חולים בפינלנד, המחולקים ל-21 אזורי רווחה ושירותים בריאותיים</a:t>
            </a:r>
            <a:endParaRPr lang="en-US" sz="1200" b="1" i="0" u="none" strike="noStrike" dirty="0">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7</a:t>
            </a:fld>
            <a:endParaRPr lang="he-IL"/>
          </a:p>
        </p:txBody>
      </p:sp>
    </p:spTree>
    <p:extLst>
      <p:ext uri="{BB962C8B-B14F-4D97-AF65-F5344CB8AC3E}">
        <p14:creationId xmlns:p14="http://schemas.microsoft.com/office/powerpoint/2010/main" val="3100470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במהלך מגפת הקורונה, פינלנד שמרה על שיעור תחלואה נמוך בזכות אסטרטגיות בידוד מהירות ואמון גבוה במערכת הבריאות. מאז דצמבר 2020, החלה במבצע חיסונים שהקיף חמישה סוגי חיסונים, והגיע לכיסוי של 79.3% למנה הראשונה ו-76.4% למנה השנייה עד פברואר 2023. נרשמו 7,175 מקרי מוות עם </a:t>
            </a:r>
            <a:r>
              <a:rPr lang="en-US" sz="1200" dirty="0"/>
              <a:t> COVID-19 </a:t>
            </a:r>
            <a:r>
              <a:rPr lang="he-IL" sz="1200" dirty="0"/>
              <a:t>כסיבה עיקרית ו-4,234 מקרים עם הנגיף כגורם תורם. הממשלה יישמה תוכניות סיוע כלכלי נרחבות לתמיכה בעסקים ובאזרחים.</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8</a:t>
            </a:fld>
            <a:endParaRPr lang="he-IL"/>
          </a:p>
        </p:txBody>
      </p:sp>
    </p:spTree>
    <p:extLst>
      <p:ext uri="{BB962C8B-B14F-4D97-AF65-F5344CB8AC3E}">
        <p14:creationId xmlns:p14="http://schemas.microsoft.com/office/powerpoint/2010/main" val="2516873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b="1" dirty="0"/>
              <a:t>מערכת החינוך בפינלנד מתאפיינת בגישה חדשנית וגמישה ללמידה.</a:t>
            </a:r>
          </a:p>
          <a:p>
            <a:r>
              <a:rPr lang="he-IL" sz="1200" b="1" dirty="0"/>
              <a:t> בבתי הספר הפיניים, התלמידים נהנים מסביבה לימודית תומכת ומעוררת מוטיבציה, שבה מושם דגש על יצירתיות, חשיבה ביקורתית ולמידה עצמאית.</a:t>
            </a:r>
          </a:p>
          <a:p>
            <a:r>
              <a:rPr lang="he-IL" sz="1200" b="1" dirty="0"/>
              <a:t> המורים בפינלנד נחשבים לאנשי מקצוע מיומנים ומוערכים, וההכשרה שלהם כוללת השכלה אקדמית מקיפה.</a:t>
            </a:r>
          </a:p>
          <a:p>
            <a:r>
              <a:rPr lang="he-IL" sz="1200" b="1" dirty="0"/>
              <a:t> במוסדות להשכלה גבוהה, כמו האוניברסיטאות, הסטודנטים נהנים ממערכת חינוך חופשית ומונגשת לכולם, שמקדמת מחקר וחדשנות.</a:t>
            </a:r>
          </a:p>
          <a:p>
            <a:r>
              <a:rPr lang="he-IL" sz="1200" b="1" dirty="0"/>
              <a:t>האוניברסיטאות הפיניות מציעות תוכניות לימוד מתקדמות במגוון רחב של תחומים, מה שמאפשר לסטודנטים לפתח את הכישורים הנדרשים בשוק העבודה המודרני.</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9</a:t>
            </a:fld>
            <a:endParaRPr lang="he-IL"/>
          </a:p>
        </p:txBody>
      </p:sp>
    </p:spTree>
    <p:extLst>
      <p:ext uri="{BB962C8B-B14F-4D97-AF65-F5344CB8AC3E}">
        <p14:creationId xmlns:p14="http://schemas.microsoft.com/office/powerpoint/2010/main" val="809401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b="1" dirty="0"/>
              <a:t>מוסדות החינוך בפינלנד נחשבים למובילים בעולם בזכות גישתם החדשנית והמקיפה לחינוך.</a:t>
            </a:r>
          </a:p>
          <a:p>
            <a:r>
              <a:rPr lang="he-IL" sz="1200" b="1" i="0" u="none" strike="noStrike" dirty="0">
                <a:effectLst/>
                <a:latin typeface="+mn-lt"/>
                <a:ea typeface="+mn-ea"/>
                <a:cs typeface="+mn-cs"/>
              </a:rPr>
              <a:t>בפינלנד מוסדות החינוך </a:t>
            </a:r>
            <a:r>
              <a:rPr lang="he-IL" sz="1200" b="1" dirty="0"/>
              <a:t>גדלים משנה לשנה ו</a:t>
            </a:r>
            <a:r>
              <a:rPr lang="he-IL" sz="1200" b="1" i="0" u="none" strike="noStrike" dirty="0">
                <a:effectLst/>
                <a:latin typeface="+mn-lt"/>
                <a:ea typeface="+mn-ea"/>
                <a:cs typeface="+mn-cs"/>
              </a:rPr>
              <a:t>ייתכן שזה נובע ממדיניות ממשלתית המעדיפה חינוך יסודי ותיכוני או מצורך ציבורי גבוה בחינוך זה.</a:t>
            </a:r>
          </a:p>
          <a:p>
            <a:endParaRPr lang="he-IL" sz="1200" b="1" dirty="0"/>
          </a:p>
          <a:p>
            <a:r>
              <a:rPr lang="he-IL" sz="1200" b="1" dirty="0"/>
              <a:t>בפינלנד, לימודי השפה האנגלית מתחילים כבר בבית הספר היסודי, מה שמקנה לתלמידים בסיס חזק בשפה שנמשך עד סיום התיכון. המקצועות החשובים, כמו מתמטיקה וספרות, נלמדים בצורה מעמיקה ומקצועית, תוך מתן דגש על הבנה ויישום ולא רק על שינון. במתמטיקה, התלמידים מפתחים כישורי חשיבה לוגית ופתרון בעיות.</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10</a:t>
            </a:fld>
            <a:endParaRPr lang="he-IL"/>
          </a:p>
        </p:txBody>
      </p:sp>
    </p:spTree>
    <p:extLst>
      <p:ext uri="{BB962C8B-B14F-4D97-AF65-F5344CB8AC3E}">
        <p14:creationId xmlns:p14="http://schemas.microsoft.com/office/powerpoint/2010/main" val="1406644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60E8EB-175C-3908-280D-AB71D7C62E8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C15C2811-7944-5DFA-5C0D-F436BD9A5D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A649CCD4-2D7B-E944-7529-31AAE376A322}"/>
              </a:ext>
            </a:extLst>
          </p:cNvPr>
          <p:cNvSpPr>
            <a:spLocks noGrp="1"/>
          </p:cNvSpPr>
          <p:nvPr>
            <p:ph type="dt" sz="half" idx="10"/>
          </p:nvPr>
        </p:nvSpPr>
        <p:spPr/>
        <p:txBody>
          <a:bodyPr/>
          <a:lstStyle/>
          <a:p>
            <a:fld id="{41D8080E-6393-43F6-A257-CDBECB9F92B8}" type="datetimeFigureOut">
              <a:rPr lang="he-IL" smtClean="0"/>
              <a:t>ה'/תמוז/תשפ"ד</a:t>
            </a:fld>
            <a:endParaRPr lang="he-IL"/>
          </a:p>
        </p:txBody>
      </p:sp>
      <p:sp>
        <p:nvSpPr>
          <p:cNvPr id="5" name="מציין מיקום של כותרת תחתונה 4">
            <a:extLst>
              <a:ext uri="{FF2B5EF4-FFF2-40B4-BE49-F238E27FC236}">
                <a16:creationId xmlns:a16="http://schemas.microsoft.com/office/drawing/2014/main" id="{3721B52E-D006-7D9F-B793-52599EF35FA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E3403F8-53CA-6450-1271-AA690031C505}"/>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245052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E826F-7F9E-F802-5776-221246674DE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344EA26-0704-FCFA-A85F-8D1F4D061AD9}"/>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CCE36F8-FFC2-B725-313B-95D33F2803A7}"/>
              </a:ext>
            </a:extLst>
          </p:cNvPr>
          <p:cNvSpPr>
            <a:spLocks noGrp="1"/>
          </p:cNvSpPr>
          <p:nvPr>
            <p:ph type="dt" sz="half" idx="10"/>
          </p:nvPr>
        </p:nvSpPr>
        <p:spPr/>
        <p:txBody>
          <a:bodyPr/>
          <a:lstStyle/>
          <a:p>
            <a:fld id="{41D8080E-6393-43F6-A257-CDBECB9F92B8}" type="datetimeFigureOut">
              <a:rPr lang="he-IL" smtClean="0"/>
              <a:t>ה'/תמוז/תשפ"ד</a:t>
            </a:fld>
            <a:endParaRPr lang="he-IL"/>
          </a:p>
        </p:txBody>
      </p:sp>
      <p:sp>
        <p:nvSpPr>
          <p:cNvPr id="5" name="מציין מיקום של כותרת תחתונה 4">
            <a:extLst>
              <a:ext uri="{FF2B5EF4-FFF2-40B4-BE49-F238E27FC236}">
                <a16:creationId xmlns:a16="http://schemas.microsoft.com/office/drawing/2014/main" id="{5739E27F-E42C-E84E-6E2A-14C680AFBA3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40D7CDF-A40F-E56E-BBBF-8E8025A4FA6A}"/>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2054701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3DB13F31-1005-A9B9-38D3-8326E3FA4D0E}"/>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4516F962-A065-7067-2E08-743E66E082FD}"/>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674A576-61A8-E967-DBA9-FF220E143408}"/>
              </a:ext>
            </a:extLst>
          </p:cNvPr>
          <p:cNvSpPr>
            <a:spLocks noGrp="1"/>
          </p:cNvSpPr>
          <p:nvPr>
            <p:ph type="dt" sz="half" idx="10"/>
          </p:nvPr>
        </p:nvSpPr>
        <p:spPr/>
        <p:txBody>
          <a:bodyPr/>
          <a:lstStyle/>
          <a:p>
            <a:fld id="{41D8080E-6393-43F6-A257-CDBECB9F92B8}" type="datetimeFigureOut">
              <a:rPr lang="he-IL" smtClean="0"/>
              <a:t>ה'/תמוז/תשפ"ד</a:t>
            </a:fld>
            <a:endParaRPr lang="he-IL"/>
          </a:p>
        </p:txBody>
      </p:sp>
      <p:sp>
        <p:nvSpPr>
          <p:cNvPr id="5" name="מציין מיקום של כותרת תחתונה 4">
            <a:extLst>
              <a:ext uri="{FF2B5EF4-FFF2-40B4-BE49-F238E27FC236}">
                <a16:creationId xmlns:a16="http://schemas.microsoft.com/office/drawing/2014/main" id="{DF657F12-C6DA-36DC-1ACC-4CDBE5F7196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24037DD-9561-4D09-6AD6-B168CD221274}"/>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2827826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178767-15BA-FA32-3197-5FA52793CF6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A9C4B38-7659-4D28-E6DD-A2043565A5F6}"/>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7350EA6-8B23-B3ED-2704-C1086051F0D5}"/>
              </a:ext>
            </a:extLst>
          </p:cNvPr>
          <p:cNvSpPr>
            <a:spLocks noGrp="1"/>
          </p:cNvSpPr>
          <p:nvPr>
            <p:ph type="dt" sz="half" idx="10"/>
          </p:nvPr>
        </p:nvSpPr>
        <p:spPr/>
        <p:txBody>
          <a:bodyPr/>
          <a:lstStyle/>
          <a:p>
            <a:fld id="{41D8080E-6393-43F6-A257-CDBECB9F92B8}" type="datetimeFigureOut">
              <a:rPr lang="he-IL" smtClean="0"/>
              <a:t>ה'/תמוז/תשפ"ד</a:t>
            </a:fld>
            <a:endParaRPr lang="he-IL"/>
          </a:p>
        </p:txBody>
      </p:sp>
      <p:sp>
        <p:nvSpPr>
          <p:cNvPr id="5" name="מציין מיקום של כותרת תחתונה 4">
            <a:extLst>
              <a:ext uri="{FF2B5EF4-FFF2-40B4-BE49-F238E27FC236}">
                <a16:creationId xmlns:a16="http://schemas.microsoft.com/office/drawing/2014/main" id="{8C8E71DD-31F9-5A27-880F-CE5CDFAAC6E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5F59861-1615-C2A8-B081-FDE5E59B5DED}"/>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2039764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D58137-B166-610C-D3EA-4FDC6C162AE7}"/>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4A12E74-3B9A-CEAA-65A5-AD4EE836E0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F0A33CDC-F5F9-D47F-5B8F-5C8094B3957E}"/>
              </a:ext>
            </a:extLst>
          </p:cNvPr>
          <p:cNvSpPr>
            <a:spLocks noGrp="1"/>
          </p:cNvSpPr>
          <p:nvPr>
            <p:ph type="dt" sz="half" idx="10"/>
          </p:nvPr>
        </p:nvSpPr>
        <p:spPr/>
        <p:txBody>
          <a:bodyPr/>
          <a:lstStyle/>
          <a:p>
            <a:fld id="{41D8080E-6393-43F6-A257-CDBECB9F92B8}" type="datetimeFigureOut">
              <a:rPr lang="he-IL" smtClean="0"/>
              <a:t>ה'/תמוז/תשפ"ד</a:t>
            </a:fld>
            <a:endParaRPr lang="he-IL"/>
          </a:p>
        </p:txBody>
      </p:sp>
      <p:sp>
        <p:nvSpPr>
          <p:cNvPr id="5" name="מציין מיקום של כותרת תחתונה 4">
            <a:extLst>
              <a:ext uri="{FF2B5EF4-FFF2-40B4-BE49-F238E27FC236}">
                <a16:creationId xmlns:a16="http://schemas.microsoft.com/office/drawing/2014/main" id="{0254465D-7C55-5DB8-BA3B-3FE280DC689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CDF81E1-E05C-28E1-84DA-E8B6238A9AFA}"/>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915776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C222404-2362-E8DA-66A0-FEC19B28FC5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D7EDE8F-4E1D-BA2A-64BD-932122C6C6D1}"/>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52EF3D6F-90ED-08A1-0610-560871259B9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6697450A-F94E-3567-F3B9-7B9FF7CCCC1F}"/>
              </a:ext>
            </a:extLst>
          </p:cNvPr>
          <p:cNvSpPr>
            <a:spLocks noGrp="1"/>
          </p:cNvSpPr>
          <p:nvPr>
            <p:ph type="dt" sz="half" idx="10"/>
          </p:nvPr>
        </p:nvSpPr>
        <p:spPr/>
        <p:txBody>
          <a:bodyPr/>
          <a:lstStyle/>
          <a:p>
            <a:fld id="{41D8080E-6393-43F6-A257-CDBECB9F92B8}" type="datetimeFigureOut">
              <a:rPr lang="he-IL" smtClean="0"/>
              <a:t>ה'/תמוז/תשפ"ד</a:t>
            </a:fld>
            <a:endParaRPr lang="he-IL"/>
          </a:p>
        </p:txBody>
      </p:sp>
      <p:sp>
        <p:nvSpPr>
          <p:cNvPr id="6" name="מציין מיקום של כותרת תחתונה 5">
            <a:extLst>
              <a:ext uri="{FF2B5EF4-FFF2-40B4-BE49-F238E27FC236}">
                <a16:creationId xmlns:a16="http://schemas.microsoft.com/office/drawing/2014/main" id="{92390150-BE0D-C885-A0B2-27E76A2DCDA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598EAF2-3520-93A5-2AA1-AA84EAF2CC26}"/>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659770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A19F1BB-AB81-FE14-4644-89734807B82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9808FFA-308D-7C9E-224C-267CC366B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355234B7-7D7E-EA36-3E10-AD45BCAB3F3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AC5BCFDA-42B1-C0EC-C3C8-613C70E1B2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875AC188-EE70-3018-E68B-A2E6EA53D1D1}"/>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64FFB88-3B4C-6E8D-0410-F1FEB3B4852E}"/>
              </a:ext>
            </a:extLst>
          </p:cNvPr>
          <p:cNvSpPr>
            <a:spLocks noGrp="1"/>
          </p:cNvSpPr>
          <p:nvPr>
            <p:ph type="dt" sz="half" idx="10"/>
          </p:nvPr>
        </p:nvSpPr>
        <p:spPr/>
        <p:txBody>
          <a:bodyPr/>
          <a:lstStyle/>
          <a:p>
            <a:fld id="{41D8080E-6393-43F6-A257-CDBECB9F92B8}" type="datetimeFigureOut">
              <a:rPr lang="he-IL" smtClean="0"/>
              <a:t>ה'/תמוז/תשפ"ד</a:t>
            </a:fld>
            <a:endParaRPr lang="he-IL"/>
          </a:p>
        </p:txBody>
      </p:sp>
      <p:sp>
        <p:nvSpPr>
          <p:cNvPr id="8" name="מציין מיקום של כותרת תחתונה 7">
            <a:extLst>
              <a:ext uri="{FF2B5EF4-FFF2-40B4-BE49-F238E27FC236}">
                <a16:creationId xmlns:a16="http://schemas.microsoft.com/office/drawing/2014/main" id="{80ADA303-F653-B22B-BA9D-C3F09D7F2266}"/>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7C93B225-A0EC-EB4E-5C1F-39D78FCDA4CE}"/>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337381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5C938-34C3-A308-5A06-89083217872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C37A4A2E-D7B1-7FC3-7052-0C2AF78A94B6}"/>
              </a:ext>
            </a:extLst>
          </p:cNvPr>
          <p:cNvSpPr>
            <a:spLocks noGrp="1"/>
          </p:cNvSpPr>
          <p:nvPr>
            <p:ph type="dt" sz="half" idx="10"/>
          </p:nvPr>
        </p:nvSpPr>
        <p:spPr/>
        <p:txBody>
          <a:bodyPr/>
          <a:lstStyle/>
          <a:p>
            <a:fld id="{41D8080E-6393-43F6-A257-CDBECB9F92B8}" type="datetimeFigureOut">
              <a:rPr lang="he-IL" smtClean="0"/>
              <a:t>ה'/תמוז/תשפ"ד</a:t>
            </a:fld>
            <a:endParaRPr lang="he-IL"/>
          </a:p>
        </p:txBody>
      </p:sp>
      <p:sp>
        <p:nvSpPr>
          <p:cNvPr id="4" name="מציין מיקום של כותרת תחתונה 3">
            <a:extLst>
              <a:ext uri="{FF2B5EF4-FFF2-40B4-BE49-F238E27FC236}">
                <a16:creationId xmlns:a16="http://schemas.microsoft.com/office/drawing/2014/main" id="{62A8EEF9-DB4F-CD56-CA9A-7700AFCEAA83}"/>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026890D4-94AD-BD84-27EE-C0CF3244AE46}"/>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298804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0B863DB-780F-F699-BB76-46B868FA305C}"/>
              </a:ext>
            </a:extLst>
          </p:cNvPr>
          <p:cNvSpPr>
            <a:spLocks noGrp="1"/>
          </p:cNvSpPr>
          <p:nvPr>
            <p:ph type="dt" sz="half" idx="10"/>
          </p:nvPr>
        </p:nvSpPr>
        <p:spPr/>
        <p:txBody>
          <a:bodyPr/>
          <a:lstStyle/>
          <a:p>
            <a:fld id="{41D8080E-6393-43F6-A257-CDBECB9F92B8}" type="datetimeFigureOut">
              <a:rPr lang="he-IL" smtClean="0"/>
              <a:t>ה'/תמוז/תשפ"ד</a:t>
            </a:fld>
            <a:endParaRPr lang="he-IL"/>
          </a:p>
        </p:txBody>
      </p:sp>
      <p:sp>
        <p:nvSpPr>
          <p:cNvPr id="3" name="מציין מיקום של כותרת תחתונה 2">
            <a:extLst>
              <a:ext uri="{FF2B5EF4-FFF2-40B4-BE49-F238E27FC236}">
                <a16:creationId xmlns:a16="http://schemas.microsoft.com/office/drawing/2014/main" id="{43C42EB6-E43E-A218-3617-48557B921CB9}"/>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B1D6F16-1A99-6B39-45D1-ED97A6D953B9}"/>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4286454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812E49-2770-97ED-A3C4-332F05D4067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B56E309-0BA6-CD25-9470-124C73B31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6C8AD095-F0A8-F710-B0EE-E59CDF78D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52871B9E-7EFF-C985-2145-DEBDE0132003}"/>
              </a:ext>
            </a:extLst>
          </p:cNvPr>
          <p:cNvSpPr>
            <a:spLocks noGrp="1"/>
          </p:cNvSpPr>
          <p:nvPr>
            <p:ph type="dt" sz="half" idx="10"/>
          </p:nvPr>
        </p:nvSpPr>
        <p:spPr/>
        <p:txBody>
          <a:bodyPr/>
          <a:lstStyle/>
          <a:p>
            <a:fld id="{41D8080E-6393-43F6-A257-CDBECB9F92B8}" type="datetimeFigureOut">
              <a:rPr lang="he-IL" smtClean="0"/>
              <a:t>ה'/תמוז/תשפ"ד</a:t>
            </a:fld>
            <a:endParaRPr lang="he-IL"/>
          </a:p>
        </p:txBody>
      </p:sp>
      <p:sp>
        <p:nvSpPr>
          <p:cNvPr id="6" name="מציין מיקום של כותרת תחתונה 5">
            <a:extLst>
              <a:ext uri="{FF2B5EF4-FFF2-40B4-BE49-F238E27FC236}">
                <a16:creationId xmlns:a16="http://schemas.microsoft.com/office/drawing/2014/main" id="{FA48B4F0-5ED3-4848-37AC-AD1AAB139A7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912FEFE3-D8BB-0FA0-FC07-5E7EA4B1AE56}"/>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3761696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6A0B49-827D-8917-1C0B-814764370BB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BE73498D-C88C-33F4-395E-A57B5CA023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p>
        </p:txBody>
      </p:sp>
      <p:sp>
        <p:nvSpPr>
          <p:cNvPr id="4" name="מציין מיקום טקסט 3">
            <a:extLst>
              <a:ext uri="{FF2B5EF4-FFF2-40B4-BE49-F238E27FC236}">
                <a16:creationId xmlns:a16="http://schemas.microsoft.com/office/drawing/2014/main" id="{B938D289-540E-C90C-4E58-84B169A2E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56AA272-2F56-2FB8-B2C8-50F7880678E0}"/>
              </a:ext>
            </a:extLst>
          </p:cNvPr>
          <p:cNvSpPr>
            <a:spLocks noGrp="1"/>
          </p:cNvSpPr>
          <p:nvPr>
            <p:ph type="dt" sz="half" idx="10"/>
          </p:nvPr>
        </p:nvSpPr>
        <p:spPr/>
        <p:txBody>
          <a:bodyPr/>
          <a:lstStyle/>
          <a:p>
            <a:fld id="{41D8080E-6393-43F6-A257-CDBECB9F92B8}" type="datetimeFigureOut">
              <a:rPr lang="he-IL" smtClean="0"/>
              <a:t>ה'/תמוז/תשפ"ד</a:t>
            </a:fld>
            <a:endParaRPr lang="he-IL"/>
          </a:p>
        </p:txBody>
      </p:sp>
      <p:sp>
        <p:nvSpPr>
          <p:cNvPr id="6" name="מציין מיקום של כותרת תחתונה 5">
            <a:extLst>
              <a:ext uri="{FF2B5EF4-FFF2-40B4-BE49-F238E27FC236}">
                <a16:creationId xmlns:a16="http://schemas.microsoft.com/office/drawing/2014/main" id="{7963C667-37F6-07DF-35F4-BE20357DDBE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D0178FD-2B56-5736-F7C4-40866E4FE02C}"/>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1544277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96500BE0-62E4-5A97-0117-C1D33351F1F8}"/>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D0CFE34-61BF-7D42-96AC-98EEC42E144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C06FA80-2525-C350-5A4C-06EBAC9FF4BD}"/>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1D8080E-6393-43F6-A257-CDBECB9F92B8}" type="datetimeFigureOut">
              <a:rPr lang="he-IL" smtClean="0"/>
              <a:t>ה'/תמוז/תשפ"ד</a:t>
            </a:fld>
            <a:endParaRPr lang="he-IL"/>
          </a:p>
        </p:txBody>
      </p:sp>
      <p:sp>
        <p:nvSpPr>
          <p:cNvPr id="5" name="מציין מיקום של כותרת תחתונה 4">
            <a:extLst>
              <a:ext uri="{FF2B5EF4-FFF2-40B4-BE49-F238E27FC236}">
                <a16:creationId xmlns:a16="http://schemas.microsoft.com/office/drawing/2014/main" id="{85358CDF-B9DB-E660-DDBD-AB812B42E7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6BF07CF1-6559-E224-D700-BC9B05E77C9C}"/>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F7271F0-4BE8-4514-891E-0C4828D67A7B}" type="slidenum">
              <a:rPr lang="he-IL" smtClean="0"/>
              <a:t>‹#›</a:t>
            </a:fld>
            <a:endParaRPr lang="he-IL"/>
          </a:p>
        </p:txBody>
      </p:sp>
    </p:spTree>
    <p:extLst>
      <p:ext uri="{BB962C8B-B14F-4D97-AF65-F5344CB8AC3E}">
        <p14:creationId xmlns:p14="http://schemas.microsoft.com/office/powerpoint/2010/main" val="33936248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chart" Target="../charts/chart7.xml"/><Relationship Id="rId4" Type="http://schemas.openxmlformats.org/officeDocument/2006/relationships/image" Target="../media/image60.png"/><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chart" Target="../charts/chart8.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chart" Target="../charts/chart10.xml"/><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chart" Target="../charts/chart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hart" Target="../charts/char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nland Is the Happiest Country in the World For the Sixth Time">
            <a:extLst>
              <a:ext uri="{FF2B5EF4-FFF2-40B4-BE49-F238E27FC236}">
                <a16:creationId xmlns:a16="http://schemas.microsoft.com/office/drawing/2014/main" id="{BB594EF8-37CF-3FEC-4822-5E282DA6A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צורה חופשית: צורה 3">
            <a:extLst>
              <a:ext uri="{FF2B5EF4-FFF2-40B4-BE49-F238E27FC236}">
                <a16:creationId xmlns:a16="http://schemas.microsoft.com/office/drawing/2014/main" id="{50C4D67D-5BDC-BC2E-36AF-BE2EB20CE367}"/>
              </a:ext>
            </a:extLst>
          </p:cNvPr>
          <p:cNvSpPr/>
          <p:nvPr/>
        </p:nvSpPr>
        <p:spPr>
          <a:xfrm>
            <a:off x="644524" y="-1"/>
            <a:ext cx="12065204" cy="6858001"/>
          </a:xfrm>
          <a:custGeom>
            <a:avLst/>
            <a:gdLst/>
            <a:ahLst/>
            <a:cxnLst/>
            <a:rect l="l" t="t" r="r" b="b"/>
            <a:pathLst>
              <a:path w="12065204" h="6858001">
                <a:moveTo>
                  <a:pt x="7704131" y="6591120"/>
                </a:moveTo>
                <a:cubicBezTo>
                  <a:pt x="7697054" y="6591120"/>
                  <a:pt x="7691245" y="6593482"/>
                  <a:pt x="7686704" y="6598207"/>
                </a:cubicBezTo>
                <a:cubicBezTo>
                  <a:pt x="7682163" y="6602931"/>
                  <a:pt x="7679892" y="6608644"/>
                  <a:pt x="7679892" y="6615344"/>
                </a:cubicBezTo>
                <a:cubicBezTo>
                  <a:pt x="7679892" y="6622041"/>
                  <a:pt x="7682258" y="6627754"/>
                  <a:pt x="7686989" y="6632486"/>
                </a:cubicBezTo>
                <a:cubicBezTo>
                  <a:pt x="7691721" y="6637217"/>
                  <a:pt x="7697435" y="6639583"/>
                  <a:pt x="7704131" y="6639583"/>
                </a:cubicBezTo>
                <a:cubicBezTo>
                  <a:pt x="7711041" y="6639583"/>
                  <a:pt x="7716882" y="6637290"/>
                  <a:pt x="7721654" y="6632704"/>
                </a:cubicBezTo>
                <a:cubicBezTo>
                  <a:pt x="7726427" y="6628117"/>
                  <a:pt x="7728812" y="6622331"/>
                  <a:pt x="7728812" y="6615344"/>
                </a:cubicBezTo>
                <a:cubicBezTo>
                  <a:pt x="7728812" y="6608663"/>
                  <a:pt x="7726445" y="6602955"/>
                  <a:pt x="7721712" y="6598221"/>
                </a:cubicBezTo>
                <a:cubicBezTo>
                  <a:pt x="7716978" y="6593487"/>
                  <a:pt x="7711117" y="6591120"/>
                  <a:pt x="7704131" y="6591120"/>
                </a:cubicBezTo>
                <a:close/>
                <a:moveTo>
                  <a:pt x="8210692" y="6480935"/>
                </a:moveTo>
                <a:cubicBezTo>
                  <a:pt x="8187722" y="6481625"/>
                  <a:pt x="8169539" y="6489993"/>
                  <a:pt x="8156142" y="6506038"/>
                </a:cubicBezTo>
                <a:lnTo>
                  <a:pt x="8156142" y="6630368"/>
                </a:lnTo>
                <a:cubicBezTo>
                  <a:pt x="8156142" y="6637007"/>
                  <a:pt x="8160314" y="6640014"/>
                  <a:pt x="8168658" y="6639390"/>
                </a:cubicBezTo>
                <a:cubicBezTo>
                  <a:pt x="8181645" y="6638128"/>
                  <a:pt x="8193017" y="6633453"/>
                  <a:pt x="8202773" y="6625364"/>
                </a:cubicBezTo>
                <a:cubicBezTo>
                  <a:pt x="8212529" y="6617274"/>
                  <a:pt x="8217407" y="6606684"/>
                  <a:pt x="8217407" y="6593592"/>
                </a:cubicBezTo>
                <a:lnTo>
                  <a:pt x="8217407" y="6489536"/>
                </a:lnTo>
                <a:cubicBezTo>
                  <a:pt x="8217407" y="6483802"/>
                  <a:pt x="8215169" y="6480935"/>
                  <a:pt x="8210692" y="6480935"/>
                </a:cubicBezTo>
                <a:close/>
                <a:moveTo>
                  <a:pt x="7063027" y="6421499"/>
                </a:moveTo>
                <a:cubicBezTo>
                  <a:pt x="7069347" y="6421499"/>
                  <a:pt x="7075267" y="6422984"/>
                  <a:pt x="7080786" y="6425953"/>
                </a:cubicBezTo>
                <a:cubicBezTo>
                  <a:pt x="7086306" y="6428922"/>
                  <a:pt x="7091127" y="6433162"/>
                  <a:pt x="7095249" y="6438672"/>
                </a:cubicBezTo>
                <a:cubicBezTo>
                  <a:pt x="7099371" y="6444183"/>
                  <a:pt x="7102643" y="6450791"/>
                  <a:pt x="7105064" y="6458496"/>
                </a:cubicBezTo>
                <a:cubicBezTo>
                  <a:pt x="7107486" y="6466202"/>
                  <a:pt x="7108697" y="6474229"/>
                  <a:pt x="7108697" y="6482578"/>
                </a:cubicBezTo>
                <a:cubicBezTo>
                  <a:pt x="7108697" y="6492322"/>
                  <a:pt x="7107469" y="6501318"/>
                  <a:pt x="7105014" y="6509567"/>
                </a:cubicBezTo>
                <a:cubicBezTo>
                  <a:pt x="7102559" y="6517816"/>
                  <a:pt x="7099320" y="6524861"/>
                  <a:pt x="7095295" y="6530702"/>
                </a:cubicBezTo>
                <a:cubicBezTo>
                  <a:pt x="7091271" y="6536543"/>
                  <a:pt x="7086468" y="6541062"/>
                  <a:pt x="7080886" y="6544261"/>
                </a:cubicBezTo>
                <a:cubicBezTo>
                  <a:pt x="7075305" y="6547459"/>
                  <a:pt x="7069052" y="6549058"/>
                  <a:pt x="7062127" y="6549058"/>
                </a:cubicBezTo>
                <a:cubicBezTo>
                  <a:pt x="7049883" y="6549058"/>
                  <a:pt x="7040181" y="6542988"/>
                  <a:pt x="7033023" y="6530848"/>
                </a:cubicBezTo>
                <a:cubicBezTo>
                  <a:pt x="7025865" y="6518709"/>
                  <a:pt x="7022286" y="6502768"/>
                  <a:pt x="7022286" y="6483028"/>
                </a:cubicBezTo>
                <a:cubicBezTo>
                  <a:pt x="7022286" y="6471174"/>
                  <a:pt x="7023478" y="6461311"/>
                  <a:pt x="7025862" y="6453438"/>
                </a:cubicBezTo>
                <a:cubicBezTo>
                  <a:pt x="7028245" y="6445566"/>
                  <a:pt x="7031443" y="6439284"/>
                  <a:pt x="7035456" y="6434593"/>
                </a:cubicBezTo>
                <a:cubicBezTo>
                  <a:pt x="7039468" y="6429902"/>
                  <a:pt x="7043891" y="6426547"/>
                  <a:pt x="7048725" y="6424528"/>
                </a:cubicBezTo>
                <a:cubicBezTo>
                  <a:pt x="7053559" y="6422508"/>
                  <a:pt x="7058326" y="6421499"/>
                  <a:pt x="7063027" y="6421499"/>
                </a:cubicBezTo>
                <a:close/>
                <a:moveTo>
                  <a:pt x="6609199" y="6421042"/>
                </a:moveTo>
                <a:cubicBezTo>
                  <a:pt x="6640750" y="6421042"/>
                  <a:pt x="6656526" y="6454103"/>
                  <a:pt x="6656526" y="6520225"/>
                </a:cubicBezTo>
                <a:cubicBezTo>
                  <a:pt x="6656526" y="6584557"/>
                  <a:pt x="6640750" y="6616723"/>
                  <a:pt x="6609199" y="6616723"/>
                </a:cubicBezTo>
                <a:cubicBezTo>
                  <a:pt x="6577352" y="6616723"/>
                  <a:pt x="6561429" y="6584557"/>
                  <a:pt x="6561429" y="6520225"/>
                </a:cubicBezTo>
                <a:cubicBezTo>
                  <a:pt x="6561429" y="6454103"/>
                  <a:pt x="6577352" y="6421042"/>
                  <a:pt x="6609199" y="6421042"/>
                </a:cubicBezTo>
                <a:close/>
                <a:moveTo>
                  <a:pt x="9959501" y="6400010"/>
                </a:moveTo>
                <a:cubicBezTo>
                  <a:pt x="9956219" y="6400010"/>
                  <a:pt x="9953289" y="6401512"/>
                  <a:pt x="9950711" y="6404515"/>
                </a:cubicBezTo>
                <a:cubicBezTo>
                  <a:pt x="9948131" y="6407517"/>
                  <a:pt x="9946842" y="6410378"/>
                  <a:pt x="9946842" y="6413098"/>
                </a:cubicBezTo>
                <a:lnTo>
                  <a:pt x="9946842" y="6630625"/>
                </a:lnTo>
                <a:cubicBezTo>
                  <a:pt x="9946842" y="6637264"/>
                  <a:pt x="9951014" y="6640271"/>
                  <a:pt x="9959358" y="6639647"/>
                </a:cubicBezTo>
                <a:cubicBezTo>
                  <a:pt x="9972345" y="6638385"/>
                  <a:pt x="9983717" y="6633710"/>
                  <a:pt x="9993473" y="6625621"/>
                </a:cubicBezTo>
                <a:cubicBezTo>
                  <a:pt x="10003229" y="6617532"/>
                  <a:pt x="10008107" y="6606941"/>
                  <a:pt x="10008107" y="6593849"/>
                </a:cubicBezTo>
                <a:lnTo>
                  <a:pt x="10008107" y="6413098"/>
                </a:lnTo>
                <a:cubicBezTo>
                  <a:pt x="10008107" y="6410431"/>
                  <a:pt x="10006805" y="6407583"/>
                  <a:pt x="10004203" y="6404554"/>
                </a:cubicBezTo>
                <a:cubicBezTo>
                  <a:pt x="10001600" y="6401525"/>
                  <a:pt x="9998682" y="6400010"/>
                  <a:pt x="9995448" y="6400010"/>
                </a:cubicBezTo>
                <a:close/>
                <a:moveTo>
                  <a:pt x="9458859" y="6400010"/>
                </a:moveTo>
                <a:cubicBezTo>
                  <a:pt x="9458859" y="6407440"/>
                  <a:pt x="9460743" y="6413488"/>
                  <a:pt x="9464510" y="6418155"/>
                </a:cubicBezTo>
                <a:cubicBezTo>
                  <a:pt x="9468277" y="6422823"/>
                  <a:pt x="9472702" y="6425156"/>
                  <a:pt x="9477783" y="6425156"/>
                </a:cubicBezTo>
                <a:lnTo>
                  <a:pt x="9544163" y="6425156"/>
                </a:lnTo>
                <a:cubicBezTo>
                  <a:pt x="9559969" y="6425156"/>
                  <a:pt x="9570581" y="6436124"/>
                  <a:pt x="9575996" y="6458060"/>
                </a:cubicBezTo>
                <a:cubicBezTo>
                  <a:pt x="9579235" y="6471024"/>
                  <a:pt x="9580853" y="6491722"/>
                  <a:pt x="9580853" y="6520154"/>
                </a:cubicBezTo>
                <a:lnTo>
                  <a:pt x="9580853" y="6630489"/>
                </a:lnTo>
                <a:cubicBezTo>
                  <a:pt x="9580853" y="6637128"/>
                  <a:pt x="9585025" y="6640136"/>
                  <a:pt x="9593369" y="6639512"/>
                </a:cubicBezTo>
                <a:cubicBezTo>
                  <a:pt x="9606357" y="6638250"/>
                  <a:pt x="9617728" y="6633574"/>
                  <a:pt x="9627484" y="6625485"/>
                </a:cubicBezTo>
                <a:cubicBezTo>
                  <a:pt x="9637241" y="6617396"/>
                  <a:pt x="9642118" y="6606805"/>
                  <a:pt x="9642118" y="6593713"/>
                </a:cubicBezTo>
                <a:lnTo>
                  <a:pt x="9642118" y="6518361"/>
                </a:lnTo>
                <a:cubicBezTo>
                  <a:pt x="9642118" y="6485285"/>
                  <a:pt x="9634493" y="6458029"/>
                  <a:pt x="9619244" y="6436594"/>
                </a:cubicBezTo>
                <a:cubicBezTo>
                  <a:pt x="9601951" y="6412205"/>
                  <a:pt x="9576924" y="6400010"/>
                  <a:pt x="9544163" y="6400010"/>
                </a:cubicBezTo>
                <a:close/>
                <a:moveTo>
                  <a:pt x="9388001" y="6400010"/>
                </a:moveTo>
                <a:cubicBezTo>
                  <a:pt x="9384719" y="6400010"/>
                  <a:pt x="9381789" y="6401512"/>
                  <a:pt x="9379211" y="6404515"/>
                </a:cubicBezTo>
                <a:cubicBezTo>
                  <a:pt x="9376631" y="6407517"/>
                  <a:pt x="9375342" y="6410378"/>
                  <a:pt x="9375342" y="6413098"/>
                </a:cubicBezTo>
                <a:lnTo>
                  <a:pt x="9375342" y="6545407"/>
                </a:lnTo>
                <a:cubicBezTo>
                  <a:pt x="9375342" y="6552046"/>
                  <a:pt x="9379514" y="6555054"/>
                  <a:pt x="9387858" y="6554430"/>
                </a:cubicBezTo>
                <a:cubicBezTo>
                  <a:pt x="9400845" y="6553168"/>
                  <a:pt x="9412217" y="6548492"/>
                  <a:pt x="9421973" y="6540403"/>
                </a:cubicBezTo>
                <a:cubicBezTo>
                  <a:pt x="9431729" y="6532314"/>
                  <a:pt x="9436607" y="6521723"/>
                  <a:pt x="9436607" y="6508631"/>
                </a:cubicBezTo>
                <a:lnTo>
                  <a:pt x="9436607" y="6413098"/>
                </a:lnTo>
                <a:cubicBezTo>
                  <a:pt x="9436607" y="6410431"/>
                  <a:pt x="9435305" y="6407583"/>
                  <a:pt x="9432703" y="6404554"/>
                </a:cubicBezTo>
                <a:cubicBezTo>
                  <a:pt x="9430100" y="6401525"/>
                  <a:pt x="9427182" y="6400010"/>
                  <a:pt x="9423948" y="6400010"/>
                </a:cubicBezTo>
                <a:close/>
                <a:moveTo>
                  <a:pt x="8645051" y="6400010"/>
                </a:moveTo>
                <a:cubicBezTo>
                  <a:pt x="8641769" y="6400010"/>
                  <a:pt x="8638839" y="6401512"/>
                  <a:pt x="8636261" y="6404515"/>
                </a:cubicBezTo>
                <a:cubicBezTo>
                  <a:pt x="8633681" y="6407517"/>
                  <a:pt x="8632392" y="6410378"/>
                  <a:pt x="8632392" y="6413098"/>
                </a:cubicBezTo>
                <a:lnTo>
                  <a:pt x="8632392" y="6630625"/>
                </a:lnTo>
                <a:cubicBezTo>
                  <a:pt x="8632392" y="6637264"/>
                  <a:pt x="8636564" y="6640271"/>
                  <a:pt x="8644908" y="6639647"/>
                </a:cubicBezTo>
                <a:cubicBezTo>
                  <a:pt x="8657895" y="6638385"/>
                  <a:pt x="8669267" y="6633710"/>
                  <a:pt x="8679023" y="6625621"/>
                </a:cubicBezTo>
                <a:cubicBezTo>
                  <a:pt x="8688779" y="6617532"/>
                  <a:pt x="8693657" y="6606941"/>
                  <a:pt x="8693657" y="6593849"/>
                </a:cubicBezTo>
                <a:lnTo>
                  <a:pt x="8693657" y="6413098"/>
                </a:lnTo>
                <a:cubicBezTo>
                  <a:pt x="8693657" y="6410431"/>
                  <a:pt x="8692355" y="6407583"/>
                  <a:pt x="8689753" y="6404554"/>
                </a:cubicBezTo>
                <a:cubicBezTo>
                  <a:pt x="8687150" y="6401525"/>
                  <a:pt x="8684232" y="6400010"/>
                  <a:pt x="8680998" y="6400010"/>
                </a:cubicBezTo>
                <a:close/>
                <a:moveTo>
                  <a:pt x="8154313" y="6400010"/>
                </a:moveTo>
                <a:cubicBezTo>
                  <a:pt x="8154313" y="6407435"/>
                  <a:pt x="8156193" y="6413482"/>
                  <a:pt x="8159953" y="6418152"/>
                </a:cubicBezTo>
                <a:cubicBezTo>
                  <a:pt x="8163713" y="6422822"/>
                  <a:pt x="8168134" y="6425156"/>
                  <a:pt x="8173215" y="6425156"/>
                </a:cubicBezTo>
                <a:lnTo>
                  <a:pt x="8249975" y="6425156"/>
                </a:lnTo>
                <a:cubicBezTo>
                  <a:pt x="8266149" y="6425956"/>
                  <a:pt x="8276346" y="6432493"/>
                  <a:pt x="8280568" y="6444766"/>
                </a:cubicBezTo>
                <a:cubicBezTo>
                  <a:pt x="8284790" y="6457039"/>
                  <a:pt x="8286901" y="6477384"/>
                  <a:pt x="8286901" y="6505802"/>
                </a:cubicBezTo>
                <a:lnTo>
                  <a:pt x="8286901" y="6630489"/>
                </a:lnTo>
                <a:cubicBezTo>
                  <a:pt x="8286901" y="6637128"/>
                  <a:pt x="8291073" y="6640136"/>
                  <a:pt x="8299417" y="6639512"/>
                </a:cubicBezTo>
                <a:cubicBezTo>
                  <a:pt x="8312404" y="6638250"/>
                  <a:pt x="8323776" y="6633574"/>
                  <a:pt x="8333532" y="6625485"/>
                </a:cubicBezTo>
                <a:cubicBezTo>
                  <a:pt x="8343288" y="6617396"/>
                  <a:pt x="8348166" y="6606805"/>
                  <a:pt x="8348166" y="6593713"/>
                </a:cubicBezTo>
                <a:lnTo>
                  <a:pt x="8348166" y="6504009"/>
                </a:lnTo>
                <a:cubicBezTo>
                  <a:pt x="8348166" y="6470824"/>
                  <a:pt x="8340133" y="6445195"/>
                  <a:pt x="8324067" y="6427121"/>
                </a:cubicBezTo>
                <a:cubicBezTo>
                  <a:pt x="8308000" y="6409047"/>
                  <a:pt x="8283425" y="6400010"/>
                  <a:pt x="8250339" y="6400010"/>
                </a:cubicBezTo>
                <a:close/>
                <a:moveTo>
                  <a:pt x="7798455" y="6400010"/>
                </a:moveTo>
                <a:cubicBezTo>
                  <a:pt x="7795169" y="6400010"/>
                  <a:pt x="7792239" y="6401512"/>
                  <a:pt x="7789667" y="6404515"/>
                </a:cubicBezTo>
                <a:cubicBezTo>
                  <a:pt x="7787096" y="6407517"/>
                  <a:pt x="7785810" y="6410376"/>
                  <a:pt x="7785810" y="6413091"/>
                </a:cubicBezTo>
                <a:lnTo>
                  <a:pt x="7785810" y="6579897"/>
                </a:lnTo>
                <a:cubicBezTo>
                  <a:pt x="7785810" y="6593347"/>
                  <a:pt x="7785810" y="6600376"/>
                  <a:pt x="7785810" y="6600986"/>
                </a:cubicBezTo>
                <a:cubicBezTo>
                  <a:pt x="7784901" y="6608691"/>
                  <a:pt x="7782686" y="6612544"/>
                  <a:pt x="7779166" y="6612544"/>
                </a:cubicBezTo>
                <a:cubicBezTo>
                  <a:pt x="7778228" y="6612544"/>
                  <a:pt x="7772863" y="6611968"/>
                  <a:pt x="7763071" y="6610815"/>
                </a:cubicBezTo>
                <a:cubicBezTo>
                  <a:pt x="7758071" y="6610172"/>
                  <a:pt x="7754785" y="6612473"/>
                  <a:pt x="7753213" y="6617716"/>
                </a:cubicBezTo>
                <a:lnTo>
                  <a:pt x="7750827" y="6627046"/>
                </a:lnTo>
                <a:cubicBezTo>
                  <a:pt x="7749927" y="6630775"/>
                  <a:pt x="7752125" y="6634004"/>
                  <a:pt x="7757421" y="6636733"/>
                </a:cubicBezTo>
                <a:cubicBezTo>
                  <a:pt x="7771770" y="6639852"/>
                  <a:pt x="7786651" y="6641412"/>
                  <a:pt x="7802062" y="6641412"/>
                </a:cubicBezTo>
                <a:cubicBezTo>
                  <a:pt x="7822817" y="6641412"/>
                  <a:pt x="7836131" y="6632292"/>
                  <a:pt x="7842003" y="6614051"/>
                </a:cubicBezTo>
                <a:cubicBezTo>
                  <a:pt x="7845384" y="6604269"/>
                  <a:pt x="7847075" y="6587189"/>
                  <a:pt x="7847075" y="6562809"/>
                </a:cubicBezTo>
                <a:lnTo>
                  <a:pt x="7847075" y="6425156"/>
                </a:lnTo>
                <a:lnTo>
                  <a:pt x="7886815" y="6425156"/>
                </a:lnTo>
                <a:cubicBezTo>
                  <a:pt x="7904361" y="6425418"/>
                  <a:pt x="7914849" y="6432701"/>
                  <a:pt x="7918280" y="6447006"/>
                </a:cubicBezTo>
                <a:cubicBezTo>
                  <a:pt x="7921711" y="6461310"/>
                  <a:pt x="7923427" y="6482711"/>
                  <a:pt x="7923427" y="6511210"/>
                </a:cubicBezTo>
                <a:lnTo>
                  <a:pt x="7923427" y="6631439"/>
                </a:lnTo>
                <a:cubicBezTo>
                  <a:pt x="7923427" y="6638073"/>
                  <a:pt x="7927602" y="6641081"/>
                  <a:pt x="7935950" y="6640462"/>
                </a:cubicBezTo>
                <a:cubicBezTo>
                  <a:pt x="7948933" y="6639200"/>
                  <a:pt x="7960302" y="6634527"/>
                  <a:pt x="7970058" y="6626442"/>
                </a:cubicBezTo>
                <a:cubicBezTo>
                  <a:pt x="7979814" y="6618358"/>
                  <a:pt x="7984692" y="6607770"/>
                  <a:pt x="7984692" y="6594678"/>
                </a:cubicBezTo>
                <a:lnTo>
                  <a:pt x="7984692" y="6509488"/>
                </a:lnTo>
                <a:cubicBezTo>
                  <a:pt x="7984692" y="6475808"/>
                  <a:pt x="7977378" y="6449141"/>
                  <a:pt x="7962750" y="6429489"/>
                </a:cubicBezTo>
                <a:cubicBezTo>
                  <a:pt x="7948122" y="6409837"/>
                  <a:pt x="7922813" y="6400010"/>
                  <a:pt x="7886823" y="6400010"/>
                </a:cubicBezTo>
                <a:close/>
                <a:moveTo>
                  <a:pt x="7531323" y="6400010"/>
                </a:moveTo>
                <a:cubicBezTo>
                  <a:pt x="7531323" y="6409431"/>
                  <a:pt x="7533248" y="6416050"/>
                  <a:pt x="7537096" y="6419870"/>
                </a:cubicBezTo>
                <a:cubicBezTo>
                  <a:pt x="7539277" y="6422032"/>
                  <a:pt x="7543916" y="6424723"/>
                  <a:pt x="7551012" y="6427943"/>
                </a:cubicBezTo>
                <a:cubicBezTo>
                  <a:pt x="7562104" y="6433100"/>
                  <a:pt x="7567649" y="6454867"/>
                  <a:pt x="7567649" y="6493243"/>
                </a:cubicBezTo>
                <a:lnTo>
                  <a:pt x="7567649" y="6630489"/>
                </a:lnTo>
                <a:cubicBezTo>
                  <a:pt x="7567649" y="6637128"/>
                  <a:pt x="7571821" y="6640136"/>
                  <a:pt x="7580165" y="6639512"/>
                </a:cubicBezTo>
                <a:cubicBezTo>
                  <a:pt x="7593153" y="6638250"/>
                  <a:pt x="7604524" y="6633574"/>
                  <a:pt x="7614280" y="6625485"/>
                </a:cubicBezTo>
                <a:cubicBezTo>
                  <a:pt x="7624036" y="6617396"/>
                  <a:pt x="7628914" y="6606805"/>
                  <a:pt x="7628914" y="6593713"/>
                </a:cubicBezTo>
                <a:lnTo>
                  <a:pt x="7628914" y="6518361"/>
                </a:lnTo>
                <a:cubicBezTo>
                  <a:pt x="7628914" y="6471641"/>
                  <a:pt x="7615584" y="6440573"/>
                  <a:pt x="7588924" y="6425156"/>
                </a:cubicBezTo>
                <a:lnTo>
                  <a:pt x="7617991" y="6425156"/>
                </a:lnTo>
                <a:cubicBezTo>
                  <a:pt x="7623278" y="6425156"/>
                  <a:pt x="7627903" y="6422816"/>
                  <a:pt x="7631868" y="6418134"/>
                </a:cubicBezTo>
                <a:cubicBezTo>
                  <a:pt x="7635833" y="6413453"/>
                  <a:pt x="7637815" y="6407411"/>
                  <a:pt x="7637815" y="6400010"/>
                </a:cubicBezTo>
                <a:close/>
                <a:moveTo>
                  <a:pt x="5331875" y="6400010"/>
                </a:moveTo>
                <a:cubicBezTo>
                  <a:pt x="5331875" y="6407440"/>
                  <a:pt x="5333759" y="6413488"/>
                  <a:pt x="5337526" y="6418155"/>
                </a:cubicBezTo>
                <a:cubicBezTo>
                  <a:pt x="5341293" y="6422823"/>
                  <a:pt x="5345717" y="6425156"/>
                  <a:pt x="5350799" y="6425156"/>
                </a:cubicBezTo>
                <a:lnTo>
                  <a:pt x="5439153" y="6425156"/>
                </a:lnTo>
                <a:cubicBezTo>
                  <a:pt x="5449263" y="6425156"/>
                  <a:pt x="5454319" y="6428269"/>
                  <a:pt x="5454319" y="6434493"/>
                </a:cubicBezTo>
                <a:cubicBezTo>
                  <a:pt x="5454319" y="6438994"/>
                  <a:pt x="5451951" y="6444239"/>
                  <a:pt x="5447214" y="6450227"/>
                </a:cubicBezTo>
                <a:cubicBezTo>
                  <a:pt x="5442478" y="6456216"/>
                  <a:pt x="5436611" y="6462131"/>
                  <a:pt x="5429612" y="6467972"/>
                </a:cubicBezTo>
                <a:cubicBezTo>
                  <a:pt x="5422614" y="6473814"/>
                  <a:pt x="5415495" y="6479051"/>
                  <a:pt x="5408256" y="6483685"/>
                </a:cubicBezTo>
                <a:cubicBezTo>
                  <a:pt x="5401017" y="6488319"/>
                  <a:pt x="5395150" y="6491619"/>
                  <a:pt x="5390654" y="6493586"/>
                </a:cubicBezTo>
                <a:cubicBezTo>
                  <a:pt x="5383762" y="6496834"/>
                  <a:pt x="5380317" y="6501818"/>
                  <a:pt x="5380317" y="6508538"/>
                </a:cubicBezTo>
                <a:cubicBezTo>
                  <a:pt x="5380317" y="6512010"/>
                  <a:pt x="5381655" y="6516331"/>
                  <a:pt x="5384332" y="6521501"/>
                </a:cubicBezTo>
                <a:cubicBezTo>
                  <a:pt x="5387008" y="6526670"/>
                  <a:pt x="5390632" y="6529255"/>
                  <a:pt x="5395204" y="6529255"/>
                </a:cubicBezTo>
                <a:lnTo>
                  <a:pt x="5396776" y="6529255"/>
                </a:lnTo>
                <a:cubicBezTo>
                  <a:pt x="5417712" y="6524474"/>
                  <a:pt x="5431988" y="6522083"/>
                  <a:pt x="5439603" y="6522083"/>
                </a:cubicBezTo>
                <a:cubicBezTo>
                  <a:pt x="5462520" y="6522083"/>
                  <a:pt x="5473978" y="6536137"/>
                  <a:pt x="5473978" y="6564245"/>
                </a:cubicBezTo>
                <a:cubicBezTo>
                  <a:pt x="5473978" y="6574113"/>
                  <a:pt x="5472315" y="6582451"/>
                  <a:pt x="5468989" y="6589259"/>
                </a:cubicBezTo>
                <a:cubicBezTo>
                  <a:pt x="5465662" y="6596067"/>
                  <a:pt x="5461178" y="6601607"/>
                  <a:pt x="5455537" y="6605879"/>
                </a:cubicBezTo>
                <a:cubicBezTo>
                  <a:pt x="5449896" y="6610151"/>
                  <a:pt x="5443420" y="6613255"/>
                  <a:pt x="5436109" y="6615191"/>
                </a:cubicBezTo>
                <a:cubicBezTo>
                  <a:pt x="5428799" y="6617127"/>
                  <a:pt x="5420969" y="6618095"/>
                  <a:pt x="5412621" y="6618095"/>
                </a:cubicBezTo>
                <a:cubicBezTo>
                  <a:pt x="5394576" y="6618095"/>
                  <a:pt x="5373737" y="6613611"/>
                  <a:pt x="5350106" y="6604643"/>
                </a:cubicBezTo>
                <a:lnTo>
                  <a:pt x="5346692" y="6604643"/>
                </a:lnTo>
                <a:cubicBezTo>
                  <a:pt x="5337966" y="6604643"/>
                  <a:pt x="5333004" y="6610587"/>
                  <a:pt x="5331804" y="6622474"/>
                </a:cubicBezTo>
                <a:cubicBezTo>
                  <a:pt x="5365513" y="6636623"/>
                  <a:pt x="5394992" y="6643698"/>
                  <a:pt x="5420243" y="6643698"/>
                </a:cubicBezTo>
                <a:cubicBezTo>
                  <a:pt x="5435483" y="6643698"/>
                  <a:pt x="5449304" y="6641529"/>
                  <a:pt x="5461706" y="6637190"/>
                </a:cubicBezTo>
                <a:cubicBezTo>
                  <a:pt x="5474108" y="6632851"/>
                  <a:pt x="5484793" y="6626970"/>
                  <a:pt x="5493763" y="6619545"/>
                </a:cubicBezTo>
                <a:cubicBezTo>
                  <a:pt x="5502734" y="6612120"/>
                  <a:pt x="5509756" y="6603392"/>
                  <a:pt x="5514830" y="6593360"/>
                </a:cubicBezTo>
                <a:cubicBezTo>
                  <a:pt x="5519904" y="6583327"/>
                  <a:pt x="5522442" y="6572565"/>
                  <a:pt x="5522442" y="6561073"/>
                </a:cubicBezTo>
                <a:cubicBezTo>
                  <a:pt x="5522442" y="6551086"/>
                  <a:pt x="5520578" y="6541866"/>
                  <a:pt x="5516852" y="6533413"/>
                </a:cubicBezTo>
                <a:cubicBezTo>
                  <a:pt x="5513125" y="6524959"/>
                  <a:pt x="5507980" y="6517693"/>
                  <a:pt x="5501418" y="6511614"/>
                </a:cubicBezTo>
                <a:cubicBezTo>
                  <a:pt x="5494855" y="6505534"/>
                  <a:pt x="5487153" y="6500806"/>
                  <a:pt x="5478311" y="6497430"/>
                </a:cubicBezTo>
                <a:cubicBezTo>
                  <a:pt x="5469470" y="6494053"/>
                  <a:pt x="5460022" y="6492365"/>
                  <a:pt x="5449968" y="6492365"/>
                </a:cubicBezTo>
                <a:cubicBezTo>
                  <a:pt x="5447687" y="6492365"/>
                  <a:pt x="5447418" y="6492362"/>
                  <a:pt x="5449161" y="6492358"/>
                </a:cubicBezTo>
                <a:cubicBezTo>
                  <a:pt x="5491919" y="6469869"/>
                  <a:pt x="5513298" y="6449295"/>
                  <a:pt x="5513298" y="6430636"/>
                </a:cubicBezTo>
                <a:cubicBezTo>
                  <a:pt x="5512898" y="6410219"/>
                  <a:pt x="5504639" y="6400010"/>
                  <a:pt x="5488523" y="6400010"/>
                </a:cubicBezTo>
                <a:close/>
                <a:moveTo>
                  <a:pt x="8854622" y="6398182"/>
                </a:moveTo>
                <a:cubicBezTo>
                  <a:pt x="8825747" y="6398182"/>
                  <a:pt x="8802670" y="6405209"/>
                  <a:pt x="8785392" y="6419263"/>
                </a:cubicBezTo>
                <a:lnTo>
                  <a:pt x="8781956" y="6408040"/>
                </a:lnTo>
                <a:cubicBezTo>
                  <a:pt x="8780018" y="6401773"/>
                  <a:pt x="8776255" y="6398639"/>
                  <a:pt x="8770669" y="6398639"/>
                </a:cubicBezTo>
                <a:cubicBezTo>
                  <a:pt x="8768126" y="6398639"/>
                  <a:pt x="8766525" y="6398975"/>
                  <a:pt x="8765868" y="6399646"/>
                </a:cubicBezTo>
                <a:lnTo>
                  <a:pt x="8737015" y="6407283"/>
                </a:lnTo>
                <a:cubicBezTo>
                  <a:pt x="8733000" y="6408169"/>
                  <a:pt x="8730037" y="6409888"/>
                  <a:pt x="8728124" y="6412441"/>
                </a:cubicBezTo>
                <a:cubicBezTo>
                  <a:pt x="8726212" y="6414993"/>
                  <a:pt x="8725256" y="6417836"/>
                  <a:pt x="8725256" y="6420970"/>
                </a:cubicBezTo>
                <a:cubicBezTo>
                  <a:pt x="8729537" y="6436563"/>
                  <a:pt x="8732865" y="6448812"/>
                  <a:pt x="8735239" y="6457718"/>
                </a:cubicBezTo>
                <a:cubicBezTo>
                  <a:pt x="8737613" y="6466623"/>
                  <a:pt x="8739461" y="6474454"/>
                  <a:pt x="8740783" y="6481210"/>
                </a:cubicBezTo>
                <a:cubicBezTo>
                  <a:pt x="8742105" y="6487965"/>
                  <a:pt x="8742912" y="6494638"/>
                  <a:pt x="8743205" y="6501227"/>
                </a:cubicBezTo>
                <a:cubicBezTo>
                  <a:pt x="8743497" y="6507816"/>
                  <a:pt x="8743644" y="6516423"/>
                  <a:pt x="8743644" y="6527048"/>
                </a:cubicBezTo>
                <a:lnTo>
                  <a:pt x="8748216" y="6654021"/>
                </a:lnTo>
                <a:cubicBezTo>
                  <a:pt x="8748216" y="6653840"/>
                  <a:pt x="8747687" y="6657040"/>
                  <a:pt x="8746630" y="6663622"/>
                </a:cubicBezTo>
                <a:cubicBezTo>
                  <a:pt x="8745573" y="6670204"/>
                  <a:pt x="8745636" y="6677412"/>
                  <a:pt x="8746819" y="6685246"/>
                </a:cubicBezTo>
                <a:cubicBezTo>
                  <a:pt x="8748003" y="6693080"/>
                  <a:pt x="8749843" y="6700916"/>
                  <a:pt x="8752338" y="6708753"/>
                </a:cubicBezTo>
                <a:cubicBezTo>
                  <a:pt x="8754833" y="6716589"/>
                  <a:pt x="8759086" y="6720508"/>
                  <a:pt x="8765097" y="6720508"/>
                </a:cubicBezTo>
                <a:lnTo>
                  <a:pt x="8799558" y="6714614"/>
                </a:lnTo>
                <a:cubicBezTo>
                  <a:pt x="8807888" y="6713366"/>
                  <a:pt x="8812053" y="6708880"/>
                  <a:pt x="8812053" y="6701155"/>
                </a:cubicBezTo>
                <a:cubicBezTo>
                  <a:pt x="8806071" y="6669742"/>
                  <a:pt x="8803080" y="6653123"/>
                  <a:pt x="8803080" y="6651299"/>
                </a:cubicBezTo>
                <a:lnTo>
                  <a:pt x="8803080" y="6524269"/>
                </a:lnTo>
                <a:cubicBezTo>
                  <a:pt x="8803080" y="6488736"/>
                  <a:pt x="8800089" y="6460868"/>
                  <a:pt x="8794107" y="6440665"/>
                </a:cubicBezTo>
                <a:cubicBezTo>
                  <a:pt x="8795655" y="6439270"/>
                  <a:pt x="8798333" y="6437484"/>
                  <a:pt x="8802141" y="6435308"/>
                </a:cubicBezTo>
                <a:cubicBezTo>
                  <a:pt x="8805948" y="6433131"/>
                  <a:pt x="8810059" y="6431258"/>
                  <a:pt x="8814474" y="6429689"/>
                </a:cubicBezTo>
                <a:cubicBezTo>
                  <a:pt x="8818889" y="6428120"/>
                  <a:pt x="8823805" y="6426896"/>
                  <a:pt x="8829223" y="6426017"/>
                </a:cubicBezTo>
                <a:cubicBezTo>
                  <a:pt x="8834640" y="6425139"/>
                  <a:pt x="8839353" y="6424699"/>
                  <a:pt x="8843363" y="6424699"/>
                </a:cubicBezTo>
                <a:cubicBezTo>
                  <a:pt x="8857351" y="6424699"/>
                  <a:pt x="8868460" y="6432509"/>
                  <a:pt x="8876689" y="6448127"/>
                </a:cubicBezTo>
                <a:cubicBezTo>
                  <a:pt x="8884919" y="6463746"/>
                  <a:pt x="8889034" y="6486857"/>
                  <a:pt x="8889034" y="6517461"/>
                </a:cubicBezTo>
                <a:cubicBezTo>
                  <a:pt x="8889034" y="6545455"/>
                  <a:pt x="8884246" y="6567742"/>
                  <a:pt x="8874671" y="6584323"/>
                </a:cubicBezTo>
                <a:cubicBezTo>
                  <a:pt x="8865096" y="6600903"/>
                  <a:pt x="8851803" y="6611744"/>
                  <a:pt x="8834791" y="6616845"/>
                </a:cubicBezTo>
                <a:cubicBezTo>
                  <a:pt x="8830915" y="6618778"/>
                  <a:pt x="8828514" y="6621602"/>
                  <a:pt x="8827590" y="6625317"/>
                </a:cubicBezTo>
                <a:cubicBezTo>
                  <a:pt x="8827590" y="6629751"/>
                  <a:pt x="8829443" y="6634642"/>
                  <a:pt x="8833148" y="6639990"/>
                </a:cubicBezTo>
                <a:cubicBezTo>
                  <a:pt x="8852698" y="6635328"/>
                  <a:pt x="8869539" y="6629389"/>
                  <a:pt x="8883672" y="6622174"/>
                </a:cubicBezTo>
                <a:cubicBezTo>
                  <a:pt x="8897805" y="6614959"/>
                  <a:pt x="8910012" y="6605910"/>
                  <a:pt x="8920295" y="6595028"/>
                </a:cubicBezTo>
                <a:cubicBezTo>
                  <a:pt x="8930577" y="6584145"/>
                  <a:pt x="8938453" y="6571377"/>
                  <a:pt x="8943923" y="6556723"/>
                </a:cubicBezTo>
                <a:cubicBezTo>
                  <a:pt x="8949393" y="6542069"/>
                  <a:pt x="8952127" y="6523597"/>
                  <a:pt x="8952127" y="6501309"/>
                </a:cubicBezTo>
                <a:cubicBezTo>
                  <a:pt x="8952127" y="6486231"/>
                  <a:pt x="8949799" y="6472336"/>
                  <a:pt x="8945144" y="6459625"/>
                </a:cubicBezTo>
                <a:cubicBezTo>
                  <a:pt x="8940489" y="6446914"/>
                  <a:pt x="8933832" y="6436002"/>
                  <a:pt x="8925174" y="6426889"/>
                </a:cubicBezTo>
                <a:cubicBezTo>
                  <a:pt x="8916516" y="6417776"/>
                  <a:pt x="8906115" y="6410713"/>
                  <a:pt x="8893973" y="6405700"/>
                </a:cubicBezTo>
                <a:cubicBezTo>
                  <a:pt x="8881831" y="6400688"/>
                  <a:pt x="8868714" y="6398182"/>
                  <a:pt x="8854622" y="6398182"/>
                </a:cubicBezTo>
                <a:close/>
                <a:moveTo>
                  <a:pt x="8502197" y="6398182"/>
                </a:moveTo>
                <a:cubicBezTo>
                  <a:pt x="8473322" y="6398182"/>
                  <a:pt x="8450245" y="6405209"/>
                  <a:pt x="8432967" y="6419263"/>
                </a:cubicBezTo>
                <a:lnTo>
                  <a:pt x="8429531" y="6408040"/>
                </a:lnTo>
                <a:cubicBezTo>
                  <a:pt x="8427593" y="6401773"/>
                  <a:pt x="8423830" y="6398639"/>
                  <a:pt x="8418244" y="6398639"/>
                </a:cubicBezTo>
                <a:cubicBezTo>
                  <a:pt x="8415701" y="6398639"/>
                  <a:pt x="8414101" y="6398975"/>
                  <a:pt x="8413443" y="6399646"/>
                </a:cubicBezTo>
                <a:lnTo>
                  <a:pt x="8384590" y="6407283"/>
                </a:lnTo>
                <a:cubicBezTo>
                  <a:pt x="8380575" y="6408169"/>
                  <a:pt x="8377611" y="6409888"/>
                  <a:pt x="8375699" y="6412441"/>
                </a:cubicBezTo>
                <a:cubicBezTo>
                  <a:pt x="8373787" y="6414993"/>
                  <a:pt x="8372831" y="6417836"/>
                  <a:pt x="8372831" y="6420970"/>
                </a:cubicBezTo>
                <a:cubicBezTo>
                  <a:pt x="8377113" y="6436563"/>
                  <a:pt x="8380440" y="6448812"/>
                  <a:pt x="8382814" y="6457718"/>
                </a:cubicBezTo>
                <a:cubicBezTo>
                  <a:pt x="8385189" y="6466623"/>
                  <a:pt x="8387037" y="6474454"/>
                  <a:pt x="8388358" y="6481210"/>
                </a:cubicBezTo>
                <a:cubicBezTo>
                  <a:pt x="8389679" y="6487965"/>
                  <a:pt x="8390487" y="6494638"/>
                  <a:pt x="8390780" y="6501227"/>
                </a:cubicBezTo>
                <a:cubicBezTo>
                  <a:pt x="8391073" y="6507816"/>
                  <a:pt x="8391219" y="6516423"/>
                  <a:pt x="8391219" y="6527048"/>
                </a:cubicBezTo>
                <a:lnTo>
                  <a:pt x="8395791" y="6654021"/>
                </a:lnTo>
                <a:cubicBezTo>
                  <a:pt x="8395791" y="6653840"/>
                  <a:pt x="8395262" y="6657040"/>
                  <a:pt x="8394205" y="6663622"/>
                </a:cubicBezTo>
                <a:cubicBezTo>
                  <a:pt x="8393148" y="6670204"/>
                  <a:pt x="8393211" y="6677412"/>
                  <a:pt x="8394395" y="6685246"/>
                </a:cubicBezTo>
                <a:cubicBezTo>
                  <a:pt x="8395578" y="6693080"/>
                  <a:pt x="8397417" y="6700916"/>
                  <a:pt x="8399913" y="6708753"/>
                </a:cubicBezTo>
                <a:cubicBezTo>
                  <a:pt x="8402409" y="6716589"/>
                  <a:pt x="8406661" y="6720508"/>
                  <a:pt x="8412672" y="6720508"/>
                </a:cubicBezTo>
                <a:lnTo>
                  <a:pt x="8447133" y="6714614"/>
                </a:lnTo>
                <a:cubicBezTo>
                  <a:pt x="8455463" y="6713366"/>
                  <a:pt x="8459627" y="6708880"/>
                  <a:pt x="8459627" y="6701155"/>
                </a:cubicBezTo>
                <a:cubicBezTo>
                  <a:pt x="8453646" y="6669742"/>
                  <a:pt x="8450655" y="6653123"/>
                  <a:pt x="8450655" y="6651299"/>
                </a:cubicBezTo>
                <a:lnTo>
                  <a:pt x="8450655" y="6524269"/>
                </a:lnTo>
                <a:cubicBezTo>
                  <a:pt x="8450655" y="6488736"/>
                  <a:pt x="8447664" y="6460868"/>
                  <a:pt x="8441683" y="6440665"/>
                </a:cubicBezTo>
                <a:cubicBezTo>
                  <a:pt x="8443230" y="6439270"/>
                  <a:pt x="8445908" y="6437484"/>
                  <a:pt x="8449716" y="6435308"/>
                </a:cubicBezTo>
                <a:cubicBezTo>
                  <a:pt x="8453523" y="6433131"/>
                  <a:pt x="8457635" y="6431258"/>
                  <a:pt x="8462049" y="6429689"/>
                </a:cubicBezTo>
                <a:cubicBezTo>
                  <a:pt x="8466464" y="6428120"/>
                  <a:pt x="8471380" y="6426896"/>
                  <a:pt x="8476797" y="6426017"/>
                </a:cubicBezTo>
                <a:cubicBezTo>
                  <a:pt x="8482215" y="6425139"/>
                  <a:pt x="8486929" y="6424699"/>
                  <a:pt x="8490939" y="6424699"/>
                </a:cubicBezTo>
                <a:cubicBezTo>
                  <a:pt x="8504926" y="6424699"/>
                  <a:pt x="8516035" y="6432509"/>
                  <a:pt x="8524264" y="6448127"/>
                </a:cubicBezTo>
                <a:cubicBezTo>
                  <a:pt x="8532494" y="6463746"/>
                  <a:pt x="8536609" y="6486857"/>
                  <a:pt x="8536609" y="6517461"/>
                </a:cubicBezTo>
                <a:cubicBezTo>
                  <a:pt x="8536609" y="6545455"/>
                  <a:pt x="8531821" y="6567742"/>
                  <a:pt x="8522246" y="6584323"/>
                </a:cubicBezTo>
                <a:cubicBezTo>
                  <a:pt x="8512671" y="6600903"/>
                  <a:pt x="8499378" y="6611744"/>
                  <a:pt x="8482366" y="6616845"/>
                </a:cubicBezTo>
                <a:cubicBezTo>
                  <a:pt x="8478489" y="6618778"/>
                  <a:pt x="8476089" y="6621602"/>
                  <a:pt x="8475165" y="6625317"/>
                </a:cubicBezTo>
                <a:cubicBezTo>
                  <a:pt x="8475165" y="6629751"/>
                  <a:pt x="8477018" y="6634642"/>
                  <a:pt x="8480723" y="6639990"/>
                </a:cubicBezTo>
                <a:cubicBezTo>
                  <a:pt x="8500273" y="6635328"/>
                  <a:pt x="8517115" y="6629389"/>
                  <a:pt x="8531247" y="6622174"/>
                </a:cubicBezTo>
                <a:cubicBezTo>
                  <a:pt x="8545380" y="6614959"/>
                  <a:pt x="8557587" y="6605910"/>
                  <a:pt x="8567869" y="6595028"/>
                </a:cubicBezTo>
                <a:cubicBezTo>
                  <a:pt x="8578152" y="6584145"/>
                  <a:pt x="8586028" y="6571377"/>
                  <a:pt x="8591498" y="6556723"/>
                </a:cubicBezTo>
                <a:cubicBezTo>
                  <a:pt x="8596967" y="6542069"/>
                  <a:pt x="8599702" y="6523597"/>
                  <a:pt x="8599702" y="6501309"/>
                </a:cubicBezTo>
                <a:cubicBezTo>
                  <a:pt x="8599702" y="6486231"/>
                  <a:pt x="8597375" y="6472336"/>
                  <a:pt x="8592719" y="6459625"/>
                </a:cubicBezTo>
                <a:cubicBezTo>
                  <a:pt x="8588064" y="6446914"/>
                  <a:pt x="8581407" y="6436002"/>
                  <a:pt x="8572749" y="6426889"/>
                </a:cubicBezTo>
                <a:cubicBezTo>
                  <a:pt x="8564091" y="6417776"/>
                  <a:pt x="8553691" y="6410713"/>
                  <a:pt x="8541549" y="6405700"/>
                </a:cubicBezTo>
                <a:cubicBezTo>
                  <a:pt x="8529407" y="6400688"/>
                  <a:pt x="8516289" y="6398182"/>
                  <a:pt x="8502197" y="6398182"/>
                </a:cubicBezTo>
                <a:close/>
                <a:moveTo>
                  <a:pt x="9893745" y="6397431"/>
                </a:moveTo>
                <a:cubicBezTo>
                  <a:pt x="9880181" y="6399036"/>
                  <a:pt x="9868513" y="6404047"/>
                  <a:pt x="9858741" y="6412462"/>
                </a:cubicBezTo>
                <a:cubicBezTo>
                  <a:pt x="9849453" y="6419763"/>
                  <a:pt x="9844810" y="6430005"/>
                  <a:pt x="9844810" y="6443187"/>
                </a:cubicBezTo>
                <a:lnTo>
                  <a:pt x="9844810" y="6520783"/>
                </a:lnTo>
                <a:cubicBezTo>
                  <a:pt x="9844810" y="6547200"/>
                  <a:pt x="9842198" y="6567200"/>
                  <a:pt x="9836973" y="6580783"/>
                </a:cubicBezTo>
                <a:cubicBezTo>
                  <a:pt x="9828335" y="6603524"/>
                  <a:pt x="9812218" y="6614894"/>
                  <a:pt x="9788625" y="6614894"/>
                </a:cubicBezTo>
                <a:cubicBezTo>
                  <a:pt x="9764217" y="6614894"/>
                  <a:pt x="9747801" y="6604160"/>
                  <a:pt x="9739375" y="6582690"/>
                </a:cubicBezTo>
                <a:cubicBezTo>
                  <a:pt x="9774480" y="6569351"/>
                  <a:pt x="9796257" y="6555323"/>
                  <a:pt x="9804705" y="6540607"/>
                </a:cubicBezTo>
                <a:cubicBezTo>
                  <a:pt x="9814677" y="6527114"/>
                  <a:pt x="9819664" y="6504659"/>
                  <a:pt x="9819664" y="6473241"/>
                </a:cubicBezTo>
                <a:lnTo>
                  <a:pt x="9819664" y="6405961"/>
                </a:lnTo>
                <a:cubicBezTo>
                  <a:pt x="9819664" y="6399327"/>
                  <a:pt x="9815299" y="6396496"/>
                  <a:pt x="9806570" y="6397467"/>
                </a:cubicBezTo>
                <a:cubicBezTo>
                  <a:pt x="9774503" y="6401992"/>
                  <a:pt x="9758142" y="6417210"/>
                  <a:pt x="9757485" y="6443123"/>
                </a:cubicBezTo>
                <a:cubicBezTo>
                  <a:pt x="9757485" y="6482223"/>
                  <a:pt x="9757333" y="6505376"/>
                  <a:pt x="9757028" y="6512582"/>
                </a:cubicBezTo>
                <a:cubicBezTo>
                  <a:pt x="9755918" y="6536894"/>
                  <a:pt x="9748319" y="6552456"/>
                  <a:pt x="9734232" y="6559266"/>
                </a:cubicBezTo>
                <a:cubicBezTo>
                  <a:pt x="9732665" y="6550855"/>
                  <a:pt x="9731882" y="6537430"/>
                  <a:pt x="9731882" y="6518990"/>
                </a:cubicBezTo>
                <a:lnTo>
                  <a:pt x="9731882" y="6405961"/>
                </a:lnTo>
                <a:cubicBezTo>
                  <a:pt x="9731882" y="6399327"/>
                  <a:pt x="9727686" y="6396496"/>
                  <a:pt x="9719295" y="6397467"/>
                </a:cubicBezTo>
                <a:cubicBezTo>
                  <a:pt x="9706203" y="6398739"/>
                  <a:pt x="9696361" y="6402737"/>
                  <a:pt x="9689769" y="6409462"/>
                </a:cubicBezTo>
                <a:cubicBezTo>
                  <a:pt x="9677001" y="6419063"/>
                  <a:pt x="9670617" y="6430305"/>
                  <a:pt x="9670617" y="6443187"/>
                </a:cubicBezTo>
                <a:lnTo>
                  <a:pt x="9670617" y="6520783"/>
                </a:lnTo>
                <a:cubicBezTo>
                  <a:pt x="9670617" y="6555539"/>
                  <a:pt x="9681451" y="6584029"/>
                  <a:pt x="9703121" y="6606251"/>
                </a:cubicBezTo>
                <a:cubicBezTo>
                  <a:pt x="9724791" y="6628472"/>
                  <a:pt x="9753025" y="6639736"/>
                  <a:pt x="9787825" y="6640040"/>
                </a:cubicBezTo>
                <a:cubicBezTo>
                  <a:pt x="9823286" y="6640340"/>
                  <a:pt x="9851860" y="6628984"/>
                  <a:pt x="9873546" y="6605972"/>
                </a:cubicBezTo>
                <a:cubicBezTo>
                  <a:pt x="9895232" y="6582959"/>
                  <a:pt x="9906075" y="6553665"/>
                  <a:pt x="9906075" y="6518089"/>
                </a:cubicBezTo>
                <a:lnTo>
                  <a:pt x="9906075" y="6405961"/>
                </a:lnTo>
                <a:cubicBezTo>
                  <a:pt x="9906075" y="6399327"/>
                  <a:pt x="9901965" y="6396484"/>
                  <a:pt x="9893745" y="6397431"/>
                </a:cubicBezTo>
                <a:close/>
                <a:moveTo>
                  <a:pt x="7282869" y="6395438"/>
                </a:moveTo>
                <a:cubicBezTo>
                  <a:pt x="7256565" y="6395438"/>
                  <a:pt x="7226786" y="6402570"/>
                  <a:pt x="7193529" y="6416834"/>
                </a:cubicBezTo>
                <a:cubicBezTo>
                  <a:pt x="7195558" y="6429793"/>
                  <a:pt x="7201697" y="6435667"/>
                  <a:pt x="7211946" y="6434458"/>
                </a:cubicBezTo>
                <a:cubicBezTo>
                  <a:pt x="7240616" y="6424904"/>
                  <a:pt x="7262314" y="6420127"/>
                  <a:pt x="7277040" y="6420127"/>
                </a:cubicBezTo>
                <a:cubicBezTo>
                  <a:pt x="7309572" y="6420127"/>
                  <a:pt x="7325391" y="6440273"/>
                  <a:pt x="7324495" y="6480563"/>
                </a:cubicBezTo>
                <a:cubicBezTo>
                  <a:pt x="7324495" y="6490817"/>
                  <a:pt x="7321740" y="6501735"/>
                  <a:pt x="7316230" y="6513317"/>
                </a:cubicBezTo>
                <a:cubicBezTo>
                  <a:pt x="7299338" y="6544750"/>
                  <a:pt x="7261016" y="6578671"/>
                  <a:pt x="7201266" y="6615080"/>
                </a:cubicBezTo>
                <a:cubicBezTo>
                  <a:pt x="7194012" y="6620305"/>
                  <a:pt x="7191007" y="6628472"/>
                  <a:pt x="7192250" y="6639583"/>
                </a:cubicBezTo>
                <a:lnTo>
                  <a:pt x="7383824" y="6639583"/>
                </a:lnTo>
                <a:cubicBezTo>
                  <a:pt x="7383824" y="6632406"/>
                  <a:pt x="7381781" y="6626421"/>
                  <a:pt x="7377695" y="6621627"/>
                </a:cubicBezTo>
                <a:cubicBezTo>
                  <a:pt x="7373609" y="6616834"/>
                  <a:pt x="7369199" y="6614437"/>
                  <a:pt x="7364465" y="6614437"/>
                </a:cubicBezTo>
                <a:lnTo>
                  <a:pt x="7262323" y="6614437"/>
                </a:lnTo>
                <a:cubicBezTo>
                  <a:pt x="7308958" y="6593154"/>
                  <a:pt x="7341840" y="6564579"/>
                  <a:pt x="7360971" y="6528712"/>
                </a:cubicBezTo>
                <a:cubicBezTo>
                  <a:pt x="7372620" y="6512858"/>
                  <a:pt x="7378445" y="6495506"/>
                  <a:pt x="7378445" y="6476656"/>
                </a:cubicBezTo>
                <a:cubicBezTo>
                  <a:pt x="7379026" y="6422511"/>
                  <a:pt x="7347167" y="6395438"/>
                  <a:pt x="7282869" y="6395438"/>
                </a:cubicBezTo>
                <a:close/>
                <a:moveTo>
                  <a:pt x="7064820" y="6395438"/>
                </a:moveTo>
                <a:cubicBezTo>
                  <a:pt x="7050818" y="6395438"/>
                  <a:pt x="7037676" y="6397803"/>
                  <a:pt x="7025394" y="6402532"/>
                </a:cubicBezTo>
                <a:cubicBezTo>
                  <a:pt x="7013111" y="6407261"/>
                  <a:pt x="7002486" y="6413798"/>
                  <a:pt x="6993518" y="6422142"/>
                </a:cubicBezTo>
                <a:cubicBezTo>
                  <a:pt x="6984551" y="6430486"/>
                  <a:pt x="6977502" y="6440336"/>
                  <a:pt x="6972373" y="6451692"/>
                </a:cubicBezTo>
                <a:cubicBezTo>
                  <a:pt x="6967244" y="6463048"/>
                  <a:pt x="6964679" y="6475456"/>
                  <a:pt x="6964679" y="6488914"/>
                </a:cubicBezTo>
                <a:cubicBezTo>
                  <a:pt x="6964679" y="6500987"/>
                  <a:pt x="6967111" y="6512521"/>
                  <a:pt x="6971976" y="6523515"/>
                </a:cubicBezTo>
                <a:cubicBezTo>
                  <a:pt x="6976841" y="6534509"/>
                  <a:pt x="6983360" y="6544176"/>
                  <a:pt x="6991532" y="6552515"/>
                </a:cubicBezTo>
                <a:cubicBezTo>
                  <a:pt x="6999705" y="6560854"/>
                  <a:pt x="7009144" y="6567544"/>
                  <a:pt x="7019850" y="6572586"/>
                </a:cubicBezTo>
                <a:cubicBezTo>
                  <a:pt x="7030556" y="6577627"/>
                  <a:pt x="7041808" y="6580147"/>
                  <a:pt x="7053604" y="6580147"/>
                </a:cubicBezTo>
                <a:cubicBezTo>
                  <a:pt x="7072302" y="6580147"/>
                  <a:pt x="7087530" y="6574173"/>
                  <a:pt x="7099289" y="6562224"/>
                </a:cubicBezTo>
                <a:cubicBezTo>
                  <a:pt x="7096598" y="6564262"/>
                  <a:pt x="7093296" y="6568322"/>
                  <a:pt x="7089384" y="6574404"/>
                </a:cubicBezTo>
                <a:cubicBezTo>
                  <a:pt x="7085472" y="6580485"/>
                  <a:pt x="7080654" y="6586458"/>
                  <a:pt x="7074932" y="6592320"/>
                </a:cubicBezTo>
                <a:cubicBezTo>
                  <a:pt x="7069210" y="6598183"/>
                  <a:pt x="7062323" y="6603748"/>
                  <a:pt x="7054272" y="6609015"/>
                </a:cubicBezTo>
                <a:cubicBezTo>
                  <a:pt x="7046221" y="6614282"/>
                  <a:pt x="7038743" y="6618242"/>
                  <a:pt x="7031837" y="6620895"/>
                </a:cubicBezTo>
                <a:cubicBezTo>
                  <a:pt x="7029604" y="6621452"/>
                  <a:pt x="7027131" y="6623408"/>
                  <a:pt x="7024419" y="6626764"/>
                </a:cubicBezTo>
                <a:cubicBezTo>
                  <a:pt x="7021706" y="6630119"/>
                  <a:pt x="7021038" y="6633799"/>
                  <a:pt x="7022415" y="6637804"/>
                </a:cubicBezTo>
                <a:cubicBezTo>
                  <a:pt x="7023791" y="6641810"/>
                  <a:pt x="7025841" y="6645298"/>
                  <a:pt x="7028566" y="6648270"/>
                </a:cubicBezTo>
                <a:cubicBezTo>
                  <a:pt x="7054278" y="6641769"/>
                  <a:pt x="7075689" y="6633322"/>
                  <a:pt x="7092799" y="6622928"/>
                </a:cubicBezTo>
                <a:cubicBezTo>
                  <a:pt x="7109908" y="6612533"/>
                  <a:pt x="7123951" y="6600918"/>
                  <a:pt x="7134929" y="6588080"/>
                </a:cubicBezTo>
                <a:cubicBezTo>
                  <a:pt x="7145907" y="6575243"/>
                  <a:pt x="7153956" y="6561762"/>
                  <a:pt x="7159078" y="6547636"/>
                </a:cubicBezTo>
                <a:cubicBezTo>
                  <a:pt x="7164200" y="6533510"/>
                  <a:pt x="7166762" y="6519604"/>
                  <a:pt x="7166762" y="6505917"/>
                </a:cubicBezTo>
                <a:cubicBezTo>
                  <a:pt x="7166762" y="6489467"/>
                  <a:pt x="7164429" y="6474395"/>
                  <a:pt x="7159764" y="6460700"/>
                </a:cubicBezTo>
                <a:cubicBezTo>
                  <a:pt x="7155099" y="6447006"/>
                  <a:pt x="7148391" y="6435393"/>
                  <a:pt x="7139640" y="6425864"/>
                </a:cubicBezTo>
                <a:cubicBezTo>
                  <a:pt x="7130889" y="6416334"/>
                  <a:pt x="7120193" y="6408881"/>
                  <a:pt x="7107550" y="6403504"/>
                </a:cubicBezTo>
                <a:cubicBezTo>
                  <a:pt x="7094908" y="6398127"/>
                  <a:pt x="7080665" y="6395438"/>
                  <a:pt x="7064820" y="6395438"/>
                </a:cubicBezTo>
                <a:close/>
                <a:moveTo>
                  <a:pt x="6368469" y="6395438"/>
                </a:moveTo>
                <a:cubicBezTo>
                  <a:pt x="6342165" y="6395438"/>
                  <a:pt x="6312386" y="6402570"/>
                  <a:pt x="6279129" y="6416834"/>
                </a:cubicBezTo>
                <a:cubicBezTo>
                  <a:pt x="6281158" y="6429793"/>
                  <a:pt x="6287297" y="6435667"/>
                  <a:pt x="6297546" y="6434458"/>
                </a:cubicBezTo>
                <a:cubicBezTo>
                  <a:pt x="6326216" y="6424904"/>
                  <a:pt x="6347914" y="6420127"/>
                  <a:pt x="6362639" y="6420127"/>
                </a:cubicBezTo>
                <a:cubicBezTo>
                  <a:pt x="6395172" y="6420127"/>
                  <a:pt x="6410991" y="6440273"/>
                  <a:pt x="6410095" y="6480563"/>
                </a:cubicBezTo>
                <a:cubicBezTo>
                  <a:pt x="6410095" y="6490817"/>
                  <a:pt x="6407340" y="6501735"/>
                  <a:pt x="6401830" y="6513317"/>
                </a:cubicBezTo>
                <a:cubicBezTo>
                  <a:pt x="6384937" y="6544750"/>
                  <a:pt x="6346616" y="6578671"/>
                  <a:pt x="6286866" y="6615080"/>
                </a:cubicBezTo>
                <a:cubicBezTo>
                  <a:pt x="6279612" y="6620305"/>
                  <a:pt x="6276607" y="6628472"/>
                  <a:pt x="6277850" y="6639583"/>
                </a:cubicBezTo>
                <a:lnTo>
                  <a:pt x="6469424" y="6639583"/>
                </a:lnTo>
                <a:cubicBezTo>
                  <a:pt x="6469424" y="6632406"/>
                  <a:pt x="6467381" y="6626421"/>
                  <a:pt x="6463295" y="6621627"/>
                </a:cubicBezTo>
                <a:cubicBezTo>
                  <a:pt x="6459209" y="6616834"/>
                  <a:pt x="6454799" y="6614437"/>
                  <a:pt x="6450065" y="6614437"/>
                </a:cubicBezTo>
                <a:lnTo>
                  <a:pt x="6347923" y="6614437"/>
                </a:lnTo>
                <a:cubicBezTo>
                  <a:pt x="6394558" y="6593154"/>
                  <a:pt x="6427440" y="6564579"/>
                  <a:pt x="6446571" y="6528712"/>
                </a:cubicBezTo>
                <a:cubicBezTo>
                  <a:pt x="6458220" y="6512858"/>
                  <a:pt x="6464045" y="6495506"/>
                  <a:pt x="6464045" y="6476656"/>
                </a:cubicBezTo>
                <a:cubicBezTo>
                  <a:pt x="6464626" y="6422511"/>
                  <a:pt x="6432767" y="6395438"/>
                  <a:pt x="6368469" y="6395438"/>
                </a:cubicBezTo>
                <a:close/>
                <a:moveTo>
                  <a:pt x="6139869" y="6395438"/>
                </a:moveTo>
                <a:cubicBezTo>
                  <a:pt x="6113565" y="6395438"/>
                  <a:pt x="6083786" y="6402570"/>
                  <a:pt x="6050529" y="6416834"/>
                </a:cubicBezTo>
                <a:cubicBezTo>
                  <a:pt x="6052558" y="6429793"/>
                  <a:pt x="6058697" y="6435667"/>
                  <a:pt x="6068946" y="6434458"/>
                </a:cubicBezTo>
                <a:cubicBezTo>
                  <a:pt x="6097616" y="6424904"/>
                  <a:pt x="6119314" y="6420127"/>
                  <a:pt x="6134039" y="6420127"/>
                </a:cubicBezTo>
                <a:cubicBezTo>
                  <a:pt x="6166572" y="6420127"/>
                  <a:pt x="6182391" y="6440273"/>
                  <a:pt x="6181496" y="6480563"/>
                </a:cubicBezTo>
                <a:cubicBezTo>
                  <a:pt x="6181496" y="6490817"/>
                  <a:pt x="6178740" y="6501735"/>
                  <a:pt x="6173230" y="6513317"/>
                </a:cubicBezTo>
                <a:cubicBezTo>
                  <a:pt x="6156338" y="6544750"/>
                  <a:pt x="6118016" y="6578671"/>
                  <a:pt x="6058266" y="6615080"/>
                </a:cubicBezTo>
                <a:cubicBezTo>
                  <a:pt x="6051012" y="6620305"/>
                  <a:pt x="6048007" y="6628472"/>
                  <a:pt x="6049250" y="6639583"/>
                </a:cubicBezTo>
                <a:lnTo>
                  <a:pt x="6240824" y="6639583"/>
                </a:lnTo>
                <a:cubicBezTo>
                  <a:pt x="6240824" y="6632406"/>
                  <a:pt x="6238781" y="6626421"/>
                  <a:pt x="6234695" y="6621627"/>
                </a:cubicBezTo>
                <a:cubicBezTo>
                  <a:pt x="6230609" y="6616834"/>
                  <a:pt x="6226199" y="6614437"/>
                  <a:pt x="6221465" y="6614437"/>
                </a:cubicBezTo>
                <a:lnTo>
                  <a:pt x="6119323" y="6614437"/>
                </a:lnTo>
                <a:cubicBezTo>
                  <a:pt x="6165958" y="6593154"/>
                  <a:pt x="6198840" y="6564579"/>
                  <a:pt x="6217971" y="6528712"/>
                </a:cubicBezTo>
                <a:cubicBezTo>
                  <a:pt x="6229620" y="6512858"/>
                  <a:pt x="6235445" y="6495506"/>
                  <a:pt x="6235445" y="6476656"/>
                </a:cubicBezTo>
                <a:cubicBezTo>
                  <a:pt x="6236026" y="6422511"/>
                  <a:pt x="6204167" y="6395438"/>
                  <a:pt x="6139869" y="6395438"/>
                </a:cubicBezTo>
                <a:close/>
                <a:moveTo>
                  <a:pt x="5901744" y="6395438"/>
                </a:moveTo>
                <a:cubicBezTo>
                  <a:pt x="5875440" y="6395438"/>
                  <a:pt x="5845661" y="6402570"/>
                  <a:pt x="5812404" y="6416834"/>
                </a:cubicBezTo>
                <a:cubicBezTo>
                  <a:pt x="5814433" y="6429793"/>
                  <a:pt x="5820572" y="6435667"/>
                  <a:pt x="5830821" y="6434458"/>
                </a:cubicBezTo>
                <a:cubicBezTo>
                  <a:pt x="5859491" y="6424904"/>
                  <a:pt x="5881189" y="6420127"/>
                  <a:pt x="5895915" y="6420127"/>
                </a:cubicBezTo>
                <a:cubicBezTo>
                  <a:pt x="5928447" y="6420127"/>
                  <a:pt x="5944266" y="6440273"/>
                  <a:pt x="5943370" y="6480563"/>
                </a:cubicBezTo>
                <a:cubicBezTo>
                  <a:pt x="5943370" y="6490817"/>
                  <a:pt x="5940615" y="6501735"/>
                  <a:pt x="5935105" y="6513317"/>
                </a:cubicBezTo>
                <a:cubicBezTo>
                  <a:pt x="5918213" y="6544750"/>
                  <a:pt x="5879891" y="6578671"/>
                  <a:pt x="5820141" y="6615080"/>
                </a:cubicBezTo>
                <a:cubicBezTo>
                  <a:pt x="5812887" y="6620305"/>
                  <a:pt x="5809882" y="6628472"/>
                  <a:pt x="5811125" y="6639583"/>
                </a:cubicBezTo>
                <a:lnTo>
                  <a:pt x="6002700" y="6639583"/>
                </a:lnTo>
                <a:cubicBezTo>
                  <a:pt x="6002700" y="6632406"/>
                  <a:pt x="6000656" y="6626421"/>
                  <a:pt x="5996570" y="6621627"/>
                </a:cubicBezTo>
                <a:cubicBezTo>
                  <a:pt x="5992484" y="6616834"/>
                  <a:pt x="5988074" y="6614437"/>
                  <a:pt x="5983340" y="6614437"/>
                </a:cubicBezTo>
                <a:lnTo>
                  <a:pt x="5881198" y="6614437"/>
                </a:lnTo>
                <a:cubicBezTo>
                  <a:pt x="5927833" y="6593154"/>
                  <a:pt x="5960715" y="6564579"/>
                  <a:pt x="5979846" y="6528712"/>
                </a:cubicBezTo>
                <a:cubicBezTo>
                  <a:pt x="5991495" y="6512858"/>
                  <a:pt x="5997320" y="6495506"/>
                  <a:pt x="5997320" y="6476656"/>
                </a:cubicBezTo>
                <a:cubicBezTo>
                  <a:pt x="5997901" y="6422511"/>
                  <a:pt x="5966042" y="6395438"/>
                  <a:pt x="5901744" y="6395438"/>
                </a:cubicBezTo>
                <a:close/>
                <a:moveTo>
                  <a:pt x="5663619" y="6395438"/>
                </a:moveTo>
                <a:cubicBezTo>
                  <a:pt x="5637316" y="6395438"/>
                  <a:pt x="5607536" y="6402570"/>
                  <a:pt x="5574279" y="6416834"/>
                </a:cubicBezTo>
                <a:cubicBezTo>
                  <a:pt x="5576308" y="6429793"/>
                  <a:pt x="5582447" y="6435667"/>
                  <a:pt x="5592696" y="6434458"/>
                </a:cubicBezTo>
                <a:cubicBezTo>
                  <a:pt x="5621366" y="6424904"/>
                  <a:pt x="5643064" y="6420127"/>
                  <a:pt x="5657790" y="6420127"/>
                </a:cubicBezTo>
                <a:cubicBezTo>
                  <a:pt x="5690322" y="6420127"/>
                  <a:pt x="5706141" y="6440273"/>
                  <a:pt x="5705245" y="6480563"/>
                </a:cubicBezTo>
                <a:cubicBezTo>
                  <a:pt x="5705245" y="6490817"/>
                  <a:pt x="5702490" y="6501735"/>
                  <a:pt x="5696980" y="6513317"/>
                </a:cubicBezTo>
                <a:cubicBezTo>
                  <a:pt x="5680088" y="6544750"/>
                  <a:pt x="5641766" y="6578671"/>
                  <a:pt x="5582016" y="6615080"/>
                </a:cubicBezTo>
                <a:cubicBezTo>
                  <a:pt x="5574762" y="6620305"/>
                  <a:pt x="5571757" y="6628472"/>
                  <a:pt x="5573000" y="6639583"/>
                </a:cubicBezTo>
                <a:lnTo>
                  <a:pt x="5764574" y="6639583"/>
                </a:lnTo>
                <a:cubicBezTo>
                  <a:pt x="5764574" y="6632406"/>
                  <a:pt x="5762531" y="6626421"/>
                  <a:pt x="5758445" y="6621627"/>
                </a:cubicBezTo>
                <a:cubicBezTo>
                  <a:pt x="5754359" y="6616834"/>
                  <a:pt x="5749949" y="6614437"/>
                  <a:pt x="5745215" y="6614437"/>
                </a:cubicBezTo>
                <a:lnTo>
                  <a:pt x="5643073" y="6614437"/>
                </a:lnTo>
                <a:cubicBezTo>
                  <a:pt x="5689708" y="6593154"/>
                  <a:pt x="5722590" y="6564579"/>
                  <a:pt x="5741721" y="6528712"/>
                </a:cubicBezTo>
                <a:cubicBezTo>
                  <a:pt x="5753371" y="6512858"/>
                  <a:pt x="5759195" y="6495506"/>
                  <a:pt x="5759195" y="6476656"/>
                </a:cubicBezTo>
                <a:cubicBezTo>
                  <a:pt x="5759777" y="6422511"/>
                  <a:pt x="5727917" y="6395438"/>
                  <a:pt x="5663619" y="6395438"/>
                </a:cubicBezTo>
                <a:close/>
                <a:moveTo>
                  <a:pt x="6609620" y="6394574"/>
                </a:moveTo>
                <a:cubicBezTo>
                  <a:pt x="6538173" y="6397703"/>
                  <a:pt x="6502450" y="6439287"/>
                  <a:pt x="6502450" y="6519325"/>
                </a:cubicBezTo>
                <a:cubicBezTo>
                  <a:pt x="6502450" y="6559397"/>
                  <a:pt x="6511512" y="6589679"/>
                  <a:pt x="6529635" y="6610172"/>
                </a:cubicBezTo>
                <a:cubicBezTo>
                  <a:pt x="6547759" y="6630665"/>
                  <a:pt x="6574709" y="6641688"/>
                  <a:pt x="6610485" y="6643241"/>
                </a:cubicBezTo>
                <a:cubicBezTo>
                  <a:pt x="6679279" y="6640431"/>
                  <a:pt x="6713676" y="6599126"/>
                  <a:pt x="6713676" y="6519325"/>
                </a:cubicBezTo>
                <a:cubicBezTo>
                  <a:pt x="6713676" y="6439601"/>
                  <a:pt x="6678991" y="6398017"/>
                  <a:pt x="6609620" y="6394574"/>
                </a:cubicBezTo>
                <a:close/>
                <a:moveTo>
                  <a:pt x="10215757" y="6393152"/>
                </a:moveTo>
                <a:cubicBezTo>
                  <a:pt x="10212275" y="6393152"/>
                  <a:pt x="10213051" y="6393455"/>
                  <a:pt x="10218085" y="6394060"/>
                </a:cubicBezTo>
                <a:lnTo>
                  <a:pt x="10213513" y="6397860"/>
                </a:lnTo>
                <a:cubicBezTo>
                  <a:pt x="10208108" y="6411771"/>
                  <a:pt x="10204510" y="6425831"/>
                  <a:pt x="10202719" y="6440040"/>
                </a:cubicBezTo>
                <a:cubicBezTo>
                  <a:pt x="10200929" y="6454249"/>
                  <a:pt x="10198817" y="6469248"/>
                  <a:pt x="10196383" y="6485035"/>
                </a:cubicBezTo>
                <a:cubicBezTo>
                  <a:pt x="10194963" y="6491093"/>
                  <a:pt x="10193243" y="6497587"/>
                  <a:pt x="10191221" y="6504516"/>
                </a:cubicBezTo>
                <a:cubicBezTo>
                  <a:pt x="10189199" y="6511446"/>
                  <a:pt x="10187032" y="6517251"/>
                  <a:pt x="10184717" y="6521933"/>
                </a:cubicBezTo>
                <a:lnTo>
                  <a:pt x="10094205" y="6405675"/>
                </a:lnTo>
                <a:cubicBezTo>
                  <a:pt x="10092267" y="6403346"/>
                  <a:pt x="10090195" y="6401278"/>
                  <a:pt x="10087987" y="6399471"/>
                </a:cubicBezTo>
                <a:lnTo>
                  <a:pt x="10082557" y="6397303"/>
                </a:lnTo>
                <a:lnTo>
                  <a:pt x="10083083" y="6396753"/>
                </a:lnTo>
                <a:cubicBezTo>
                  <a:pt x="10079849" y="6396758"/>
                  <a:pt x="10079221" y="6396760"/>
                  <a:pt x="10081197" y="6396760"/>
                </a:cubicBezTo>
                <a:lnTo>
                  <a:pt x="10082557" y="6397303"/>
                </a:lnTo>
                <a:lnTo>
                  <a:pt x="10079168" y="6400846"/>
                </a:lnTo>
                <a:cubicBezTo>
                  <a:pt x="10074896" y="6400384"/>
                  <a:pt x="10070968" y="6401572"/>
                  <a:pt x="10067385" y="6404411"/>
                </a:cubicBezTo>
                <a:cubicBezTo>
                  <a:pt x="10063801" y="6407249"/>
                  <a:pt x="10060217" y="6410135"/>
                  <a:pt x="10056633" y="6413069"/>
                </a:cubicBezTo>
                <a:cubicBezTo>
                  <a:pt x="10053049" y="6416003"/>
                  <a:pt x="10049954" y="6418773"/>
                  <a:pt x="10047347" y="6421381"/>
                </a:cubicBezTo>
                <a:cubicBezTo>
                  <a:pt x="10044739" y="6423988"/>
                  <a:pt x="10043435" y="6425056"/>
                  <a:pt x="10043435" y="6424585"/>
                </a:cubicBezTo>
                <a:lnTo>
                  <a:pt x="10042992" y="6424585"/>
                </a:lnTo>
                <a:lnTo>
                  <a:pt x="10097707" y="6492843"/>
                </a:lnTo>
                <a:cubicBezTo>
                  <a:pt x="10085333" y="6497558"/>
                  <a:pt x="10075182" y="6504520"/>
                  <a:pt x="10067253" y="6513728"/>
                </a:cubicBezTo>
                <a:cubicBezTo>
                  <a:pt x="10059323" y="6522936"/>
                  <a:pt x="10057123" y="6531365"/>
                  <a:pt x="10060651" y="6539013"/>
                </a:cubicBezTo>
                <a:lnTo>
                  <a:pt x="10056079" y="6542814"/>
                </a:lnTo>
                <a:lnTo>
                  <a:pt x="10041642" y="6603986"/>
                </a:lnTo>
                <a:cubicBezTo>
                  <a:pt x="10041642" y="6614763"/>
                  <a:pt x="10045290" y="6623636"/>
                  <a:pt x="10052586" y="6630604"/>
                </a:cubicBezTo>
                <a:cubicBezTo>
                  <a:pt x="10059883" y="6637571"/>
                  <a:pt x="10069693" y="6643003"/>
                  <a:pt x="10082019" y="6646898"/>
                </a:cubicBezTo>
                <a:cubicBezTo>
                  <a:pt x="10083695" y="6646898"/>
                  <a:pt x="10085301" y="6646786"/>
                  <a:pt x="10086837" y="6646563"/>
                </a:cubicBezTo>
                <a:cubicBezTo>
                  <a:pt x="10088373" y="6646339"/>
                  <a:pt x="10090013" y="6645327"/>
                  <a:pt x="10091755" y="6643527"/>
                </a:cubicBezTo>
                <a:cubicBezTo>
                  <a:pt x="10095194" y="6622291"/>
                  <a:pt x="10098707" y="6600908"/>
                  <a:pt x="10102296" y="6579379"/>
                </a:cubicBezTo>
                <a:cubicBezTo>
                  <a:pt x="10105885" y="6557850"/>
                  <a:pt x="10109346" y="6536620"/>
                  <a:pt x="10112679" y="6515689"/>
                </a:cubicBezTo>
                <a:cubicBezTo>
                  <a:pt x="10112679" y="6514422"/>
                  <a:pt x="10112213" y="6513591"/>
                  <a:pt x="10111279" y="6513196"/>
                </a:cubicBezTo>
                <a:lnTo>
                  <a:pt x="10217757" y="6639962"/>
                </a:lnTo>
                <a:cubicBezTo>
                  <a:pt x="10219819" y="6643062"/>
                  <a:pt x="10222739" y="6644612"/>
                  <a:pt x="10226515" y="6644612"/>
                </a:cubicBezTo>
                <a:lnTo>
                  <a:pt x="10226457" y="6643687"/>
                </a:lnTo>
                <a:lnTo>
                  <a:pt x="10241071" y="6637701"/>
                </a:lnTo>
                <a:cubicBezTo>
                  <a:pt x="10243949" y="6635722"/>
                  <a:pt x="10246726" y="6633631"/>
                  <a:pt x="10249400" y="6631429"/>
                </a:cubicBezTo>
                <a:cubicBezTo>
                  <a:pt x="10252075" y="6629226"/>
                  <a:pt x="10254549" y="6626797"/>
                  <a:pt x="10256826" y="6624142"/>
                </a:cubicBezTo>
                <a:cubicBezTo>
                  <a:pt x="10259103" y="6621487"/>
                  <a:pt x="10260241" y="6618557"/>
                  <a:pt x="10260241" y="6615352"/>
                </a:cubicBezTo>
                <a:cubicBezTo>
                  <a:pt x="10260241" y="6613889"/>
                  <a:pt x="10259836" y="6611537"/>
                  <a:pt x="10259026" y="6608294"/>
                </a:cubicBezTo>
                <a:lnTo>
                  <a:pt x="10200141" y="6542635"/>
                </a:lnTo>
                <a:cubicBezTo>
                  <a:pt x="10211723" y="6538054"/>
                  <a:pt x="10221393" y="6531484"/>
                  <a:pt x="10229151" y="6522926"/>
                </a:cubicBezTo>
                <a:cubicBezTo>
                  <a:pt x="10236909" y="6514368"/>
                  <a:pt x="10242809" y="6505191"/>
                  <a:pt x="10246849" y="6495397"/>
                </a:cubicBezTo>
                <a:cubicBezTo>
                  <a:pt x="10250891" y="6485603"/>
                  <a:pt x="10253721" y="6475694"/>
                  <a:pt x="10255341" y="6465669"/>
                </a:cubicBezTo>
                <a:cubicBezTo>
                  <a:pt x="10256959" y="6455644"/>
                  <a:pt x="10258724" y="6445226"/>
                  <a:pt x="10260633" y="6434415"/>
                </a:cubicBezTo>
                <a:cubicBezTo>
                  <a:pt x="10260291" y="6414498"/>
                  <a:pt x="10246667" y="6401015"/>
                  <a:pt x="10219764" y="6393967"/>
                </a:cubicBezTo>
                <a:cubicBezTo>
                  <a:pt x="10218697" y="6393424"/>
                  <a:pt x="10217361" y="6393152"/>
                  <a:pt x="10215757" y="6393152"/>
                </a:cubicBezTo>
                <a:close/>
                <a:moveTo>
                  <a:pt x="9158481" y="6393152"/>
                </a:moveTo>
                <a:cubicBezTo>
                  <a:pt x="9155000" y="6393152"/>
                  <a:pt x="9155777" y="6393455"/>
                  <a:pt x="9160811" y="6394060"/>
                </a:cubicBezTo>
                <a:lnTo>
                  <a:pt x="9156239" y="6397860"/>
                </a:lnTo>
                <a:cubicBezTo>
                  <a:pt x="9150833" y="6411771"/>
                  <a:pt x="9147235" y="6425831"/>
                  <a:pt x="9145444" y="6440040"/>
                </a:cubicBezTo>
                <a:cubicBezTo>
                  <a:pt x="9143653" y="6454249"/>
                  <a:pt x="9141541" y="6469248"/>
                  <a:pt x="9139108" y="6485035"/>
                </a:cubicBezTo>
                <a:cubicBezTo>
                  <a:pt x="9137689" y="6491093"/>
                  <a:pt x="9135968" y="6497587"/>
                  <a:pt x="9133946" y="6504516"/>
                </a:cubicBezTo>
                <a:cubicBezTo>
                  <a:pt x="9131925" y="6511446"/>
                  <a:pt x="9129757" y="6517251"/>
                  <a:pt x="9127442" y="6521933"/>
                </a:cubicBezTo>
                <a:lnTo>
                  <a:pt x="9036931" y="6405675"/>
                </a:lnTo>
                <a:cubicBezTo>
                  <a:pt x="9034992" y="6403346"/>
                  <a:pt x="9032919" y="6401278"/>
                  <a:pt x="9030712" y="6399471"/>
                </a:cubicBezTo>
                <a:lnTo>
                  <a:pt x="9025282" y="6397303"/>
                </a:lnTo>
                <a:lnTo>
                  <a:pt x="9025808" y="6396753"/>
                </a:lnTo>
                <a:cubicBezTo>
                  <a:pt x="9022574" y="6396758"/>
                  <a:pt x="9021945" y="6396760"/>
                  <a:pt x="9023922" y="6396760"/>
                </a:cubicBezTo>
                <a:lnTo>
                  <a:pt x="9025282" y="6397303"/>
                </a:lnTo>
                <a:lnTo>
                  <a:pt x="9021893" y="6400846"/>
                </a:lnTo>
                <a:cubicBezTo>
                  <a:pt x="9017621" y="6400384"/>
                  <a:pt x="9013693" y="6401572"/>
                  <a:pt x="9010109" y="6404411"/>
                </a:cubicBezTo>
                <a:cubicBezTo>
                  <a:pt x="9006525" y="6407249"/>
                  <a:pt x="9002942" y="6410135"/>
                  <a:pt x="8999358" y="6413069"/>
                </a:cubicBezTo>
                <a:cubicBezTo>
                  <a:pt x="8995774" y="6416003"/>
                  <a:pt x="8992679" y="6418773"/>
                  <a:pt x="8990071" y="6421381"/>
                </a:cubicBezTo>
                <a:cubicBezTo>
                  <a:pt x="8987464" y="6423988"/>
                  <a:pt x="8986160" y="6425056"/>
                  <a:pt x="8986160" y="6424585"/>
                </a:cubicBezTo>
                <a:lnTo>
                  <a:pt x="8985717" y="6424585"/>
                </a:lnTo>
                <a:lnTo>
                  <a:pt x="9040431" y="6492843"/>
                </a:lnTo>
                <a:cubicBezTo>
                  <a:pt x="9028058" y="6497558"/>
                  <a:pt x="9017907" y="6504520"/>
                  <a:pt x="9009977" y="6513728"/>
                </a:cubicBezTo>
                <a:cubicBezTo>
                  <a:pt x="9002048" y="6522936"/>
                  <a:pt x="8999847" y="6531365"/>
                  <a:pt x="9003377" y="6539013"/>
                </a:cubicBezTo>
                <a:lnTo>
                  <a:pt x="8998805" y="6542814"/>
                </a:lnTo>
                <a:lnTo>
                  <a:pt x="8984367" y="6603986"/>
                </a:lnTo>
                <a:cubicBezTo>
                  <a:pt x="8984367" y="6614763"/>
                  <a:pt x="8988015" y="6623636"/>
                  <a:pt x="8995311" y="6630604"/>
                </a:cubicBezTo>
                <a:cubicBezTo>
                  <a:pt x="9002607" y="6637571"/>
                  <a:pt x="9012418" y="6643003"/>
                  <a:pt x="9024743" y="6646898"/>
                </a:cubicBezTo>
                <a:cubicBezTo>
                  <a:pt x="9026420" y="6646898"/>
                  <a:pt x="9028026" y="6646786"/>
                  <a:pt x="9029562" y="6646563"/>
                </a:cubicBezTo>
                <a:cubicBezTo>
                  <a:pt x="9031098" y="6646339"/>
                  <a:pt x="9032737" y="6645327"/>
                  <a:pt x="9034480" y="6643527"/>
                </a:cubicBezTo>
                <a:cubicBezTo>
                  <a:pt x="9037919" y="6622291"/>
                  <a:pt x="9041433" y="6600908"/>
                  <a:pt x="9045021" y="6579379"/>
                </a:cubicBezTo>
                <a:cubicBezTo>
                  <a:pt x="9048610" y="6557850"/>
                  <a:pt x="9052071" y="6536620"/>
                  <a:pt x="9055404" y="6515689"/>
                </a:cubicBezTo>
                <a:cubicBezTo>
                  <a:pt x="9055404" y="6514422"/>
                  <a:pt x="9054938" y="6513591"/>
                  <a:pt x="9054004" y="6513196"/>
                </a:cubicBezTo>
                <a:lnTo>
                  <a:pt x="9160482" y="6639962"/>
                </a:lnTo>
                <a:cubicBezTo>
                  <a:pt x="9162544" y="6643062"/>
                  <a:pt x="9165463" y="6644612"/>
                  <a:pt x="9169240" y="6644612"/>
                </a:cubicBezTo>
                <a:lnTo>
                  <a:pt x="9169182" y="6643687"/>
                </a:lnTo>
                <a:lnTo>
                  <a:pt x="9183795" y="6637701"/>
                </a:lnTo>
                <a:cubicBezTo>
                  <a:pt x="9186675" y="6635722"/>
                  <a:pt x="9189451" y="6633631"/>
                  <a:pt x="9192125" y="6631429"/>
                </a:cubicBezTo>
                <a:cubicBezTo>
                  <a:pt x="9194799" y="6629226"/>
                  <a:pt x="9197275" y="6626797"/>
                  <a:pt x="9199551" y="6624142"/>
                </a:cubicBezTo>
                <a:cubicBezTo>
                  <a:pt x="9201828" y="6621487"/>
                  <a:pt x="9202966" y="6618557"/>
                  <a:pt x="9202966" y="6615352"/>
                </a:cubicBezTo>
                <a:cubicBezTo>
                  <a:pt x="9202966" y="6613889"/>
                  <a:pt x="9202561" y="6611537"/>
                  <a:pt x="9201751" y="6608294"/>
                </a:cubicBezTo>
                <a:lnTo>
                  <a:pt x="9142865" y="6542635"/>
                </a:lnTo>
                <a:cubicBezTo>
                  <a:pt x="9154448" y="6538054"/>
                  <a:pt x="9164118" y="6531484"/>
                  <a:pt x="9171876" y="6522926"/>
                </a:cubicBezTo>
                <a:cubicBezTo>
                  <a:pt x="9179634" y="6514368"/>
                  <a:pt x="9185534" y="6505191"/>
                  <a:pt x="9189575" y="6495397"/>
                </a:cubicBezTo>
                <a:cubicBezTo>
                  <a:pt x="9193616" y="6485603"/>
                  <a:pt x="9196446" y="6475694"/>
                  <a:pt x="9198065" y="6465669"/>
                </a:cubicBezTo>
                <a:cubicBezTo>
                  <a:pt x="9199685" y="6455644"/>
                  <a:pt x="9201449" y="6445226"/>
                  <a:pt x="9203359" y="6434415"/>
                </a:cubicBezTo>
                <a:cubicBezTo>
                  <a:pt x="9203016" y="6414498"/>
                  <a:pt x="9189393" y="6401015"/>
                  <a:pt x="9162489" y="6393967"/>
                </a:cubicBezTo>
                <a:cubicBezTo>
                  <a:pt x="9161423" y="6393424"/>
                  <a:pt x="9160087" y="6393152"/>
                  <a:pt x="9158481" y="6393152"/>
                </a:cubicBezTo>
                <a:close/>
                <a:moveTo>
                  <a:pt x="6817218" y="6392974"/>
                </a:moveTo>
                <a:cubicBezTo>
                  <a:pt x="6809841" y="6391940"/>
                  <a:pt x="6804761" y="6394231"/>
                  <a:pt x="6801980" y="6399846"/>
                </a:cubicBezTo>
                <a:lnTo>
                  <a:pt x="6734472" y="6551508"/>
                </a:lnTo>
                <a:cubicBezTo>
                  <a:pt x="6732033" y="6573620"/>
                  <a:pt x="6738129" y="6585605"/>
                  <a:pt x="6752760" y="6587462"/>
                </a:cubicBezTo>
                <a:lnTo>
                  <a:pt x="6860437" y="6587462"/>
                </a:lnTo>
                <a:lnTo>
                  <a:pt x="6860437" y="6630432"/>
                </a:lnTo>
                <a:cubicBezTo>
                  <a:pt x="6860437" y="6637071"/>
                  <a:pt x="6864812" y="6640055"/>
                  <a:pt x="6873561" y="6639383"/>
                </a:cubicBezTo>
                <a:cubicBezTo>
                  <a:pt x="6905655" y="6634578"/>
                  <a:pt x="6921702" y="6619335"/>
                  <a:pt x="6921702" y="6593656"/>
                </a:cubicBezTo>
                <a:lnTo>
                  <a:pt x="6921702" y="6470898"/>
                </a:lnTo>
                <a:cubicBezTo>
                  <a:pt x="6921702" y="6468231"/>
                  <a:pt x="6920401" y="6465383"/>
                  <a:pt x="6917798" y="6462354"/>
                </a:cubicBezTo>
                <a:cubicBezTo>
                  <a:pt x="6915195" y="6459325"/>
                  <a:pt x="6912277" y="6457810"/>
                  <a:pt x="6909044" y="6457810"/>
                </a:cubicBezTo>
                <a:lnTo>
                  <a:pt x="6873096" y="6457810"/>
                </a:lnTo>
                <a:cubicBezTo>
                  <a:pt x="6869848" y="6457810"/>
                  <a:pt x="6866926" y="6459214"/>
                  <a:pt x="6864331" y="6462022"/>
                </a:cubicBezTo>
                <a:cubicBezTo>
                  <a:pt x="6861735" y="6464829"/>
                  <a:pt x="6860437" y="6467788"/>
                  <a:pt x="6860437" y="6470898"/>
                </a:cubicBezTo>
                <a:lnTo>
                  <a:pt x="6860437" y="6562316"/>
                </a:lnTo>
                <a:lnTo>
                  <a:pt x="6789743" y="6562316"/>
                </a:lnTo>
                <a:lnTo>
                  <a:pt x="6838399" y="6457518"/>
                </a:lnTo>
                <a:cubicBezTo>
                  <a:pt x="6846929" y="6426899"/>
                  <a:pt x="6839868" y="6405385"/>
                  <a:pt x="6817218" y="6392974"/>
                </a:cubicBezTo>
                <a:close/>
                <a:moveTo>
                  <a:pt x="7894631" y="6038670"/>
                </a:moveTo>
                <a:cubicBezTo>
                  <a:pt x="7887554" y="6038670"/>
                  <a:pt x="7881745" y="6041032"/>
                  <a:pt x="7877203" y="6045757"/>
                </a:cubicBezTo>
                <a:cubicBezTo>
                  <a:pt x="7872663" y="6050481"/>
                  <a:pt x="7870392" y="6056194"/>
                  <a:pt x="7870392" y="6062894"/>
                </a:cubicBezTo>
                <a:cubicBezTo>
                  <a:pt x="7870392" y="6069591"/>
                  <a:pt x="7872758" y="6075304"/>
                  <a:pt x="7877489" y="6080036"/>
                </a:cubicBezTo>
                <a:cubicBezTo>
                  <a:pt x="7882221" y="6084767"/>
                  <a:pt x="7887935" y="6087133"/>
                  <a:pt x="7894631" y="6087133"/>
                </a:cubicBezTo>
                <a:cubicBezTo>
                  <a:pt x="7901541" y="6087133"/>
                  <a:pt x="7907382" y="6084840"/>
                  <a:pt x="7912154" y="6080254"/>
                </a:cubicBezTo>
                <a:cubicBezTo>
                  <a:pt x="7916927" y="6075667"/>
                  <a:pt x="7919312" y="6069881"/>
                  <a:pt x="7919312" y="6062894"/>
                </a:cubicBezTo>
                <a:cubicBezTo>
                  <a:pt x="7919312" y="6056213"/>
                  <a:pt x="7916945" y="6050505"/>
                  <a:pt x="7912211" y="6045771"/>
                </a:cubicBezTo>
                <a:cubicBezTo>
                  <a:pt x="7907477" y="6041037"/>
                  <a:pt x="7901617" y="6038670"/>
                  <a:pt x="7894631" y="6038670"/>
                </a:cubicBezTo>
                <a:close/>
                <a:moveTo>
                  <a:pt x="6226084" y="5942201"/>
                </a:moveTo>
                <a:cubicBezTo>
                  <a:pt x="6238343" y="5942201"/>
                  <a:pt x="6248048" y="5948265"/>
                  <a:pt x="6255199" y="5960392"/>
                </a:cubicBezTo>
                <a:cubicBezTo>
                  <a:pt x="6262350" y="5972520"/>
                  <a:pt x="6265925" y="5988314"/>
                  <a:pt x="6265925" y="6007773"/>
                </a:cubicBezTo>
                <a:cubicBezTo>
                  <a:pt x="6265925" y="6019608"/>
                  <a:pt x="6264708" y="6029543"/>
                  <a:pt x="6262275" y="6037577"/>
                </a:cubicBezTo>
                <a:cubicBezTo>
                  <a:pt x="6259841" y="6045611"/>
                  <a:pt x="6256602" y="6051992"/>
                  <a:pt x="6252559" y="6056719"/>
                </a:cubicBezTo>
                <a:cubicBezTo>
                  <a:pt x="6248516" y="6061445"/>
                  <a:pt x="6244120" y="6064801"/>
                  <a:pt x="6239372" y="6066784"/>
                </a:cubicBezTo>
                <a:cubicBezTo>
                  <a:pt x="6234624" y="6068768"/>
                  <a:pt x="6229894" y="6069760"/>
                  <a:pt x="6225184" y="6069760"/>
                </a:cubicBezTo>
                <a:cubicBezTo>
                  <a:pt x="6218793" y="6069760"/>
                  <a:pt x="6212871" y="6068292"/>
                  <a:pt x="6207418" y="6065355"/>
                </a:cubicBezTo>
                <a:cubicBezTo>
                  <a:pt x="6201965" y="6062419"/>
                  <a:pt x="6197162" y="6058177"/>
                  <a:pt x="6193009" y="6052629"/>
                </a:cubicBezTo>
                <a:cubicBezTo>
                  <a:pt x="6188856" y="6047081"/>
                  <a:pt x="6185569" y="6040451"/>
                  <a:pt x="6183147" y="6032741"/>
                </a:cubicBezTo>
                <a:cubicBezTo>
                  <a:pt x="6180725" y="6025030"/>
                  <a:pt x="6179514" y="6016858"/>
                  <a:pt x="6179514" y="6008223"/>
                </a:cubicBezTo>
                <a:cubicBezTo>
                  <a:pt x="6179514" y="5998465"/>
                  <a:pt x="6180719" y="5989535"/>
                  <a:pt x="6183129" y="5981434"/>
                </a:cubicBezTo>
                <a:cubicBezTo>
                  <a:pt x="6185539" y="5973333"/>
                  <a:pt x="6188740" y="5966385"/>
                  <a:pt x="6192734" y="5960589"/>
                </a:cubicBezTo>
                <a:cubicBezTo>
                  <a:pt x="6196727" y="5954793"/>
                  <a:pt x="6201542" y="5950279"/>
                  <a:pt x="6207178" y="5947048"/>
                </a:cubicBezTo>
                <a:cubicBezTo>
                  <a:pt x="6212815" y="5943816"/>
                  <a:pt x="6219117" y="5942201"/>
                  <a:pt x="6226084" y="5942201"/>
                </a:cubicBezTo>
                <a:close/>
                <a:moveTo>
                  <a:pt x="9960675" y="5848603"/>
                </a:moveTo>
                <a:cubicBezTo>
                  <a:pt x="9956413" y="5848251"/>
                  <a:pt x="9946816" y="5848820"/>
                  <a:pt x="9931885" y="5850311"/>
                </a:cubicBezTo>
                <a:cubicBezTo>
                  <a:pt x="9931885" y="5859502"/>
                  <a:pt x="9936110" y="5867773"/>
                  <a:pt x="9944559" y="5875121"/>
                </a:cubicBezTo>
                <a:cubicBezTo>
                  <a:pt x="9947692" y="5874226"/>
                  <a:pt x="9950011" y="5873778"/>
                  <a:pt x="9951517" y="5873778"/>
                </a:cubicBezTo>
                <a:cubicBezTo>
                  <a:pt x="9960494" y="5871982"/>
                  <a:pt x="9967166" y="5875021"/>
                  <a:pt x="9971533" y="5882893"/>
                </a:cubicBezTo>
                <a:cubicBezTo>
                  <a:pt x="9975901" y="5890766"/>
                  <a:pt x="9978084" y="5905789"/>
                  <a:pt x="9978084" y="5927963"/>
                </a:cubicBezTo>
                <a:lnTo>
                  <a:pt x="9978084" y="6023047"/>
                </a:lnTo>
                <a:cubicBezTo>
                  <a:pt x="9978084" y="6033062"/>
                  <a:pt x="9980629" y="6046042"/>
                  <a:pt x="9985721" y="6061987"/>
                </a:cubicBezTo>
                <a:lnTo>
                  <a:pt x="9939615" y="6061987"/>
                </a:lnTo>
                <a:cubicBezTo>
                  <a:pt x="9934781" y="6061987"/>
                  <a:pt x="9930417" y="6064377"/>
                  <a:pt x="9926524" y="6069156"/>
                </a:cubicBezTo>
                <a:cubicBezTo>
                  <a:pt x="9922631" y="6073935"/>
                  <a:pt x="9920684" y="6079928"/>
                  <a:pt x="9920684" y="6087133"/>
                </a:cubicBezTo>
                <a:lnTo>
                  <a:pt x="10015003" y="6087133"/>
                </a:lnTo>
                <a:cubicBezTo>
                  <a:pt x="10020637" y="6087133"/>
                  <a:pt x="10025933" y="6086212"/>
                  <a:pt x="10030891" y="6084369"/>
                </a:cubicBezTo>
                <a:cubicBezTo>
                  <a:pt x="10039520" y="6081478"/>
                  <a:pt x="10043649" y="6076632"/>
                  <a:pt x="10043277" y="6069831"/>
                </a:cubicBezTo>
                <a:cubicBezTo>
                  <a:pt x="10040659" y="6047709"/>
                  <a:pt x="10039349" y="6031217"/>
                  <a:pt x="10039349" y="6020353"/>
                </a:cubicBezTo>
                <a:lnTo>
                  <a:pt x="10039349" y="5946794"/>
                </a:lnTo>
                <a:cubicBezTo>
                  <a:pt x="10039349" y="5917733"/>
                  <a:pt x="10033715" y="5894570"/>
                  <a:pt x="10022447" y="5877303"/>
                </a:cubicBezTo>
                <a:cubicBezTo>
                  <a:pt x="10011179" y="5860037"/>
                  <a:pt x="9990588" y="5850470"/>
                  <a:pt x="9960675" y="5848603"/>
                </a:cubicBezTo>
                <a:close/>
                <a:moveTo>
                  <a:pt x="8817675" y="5848603"/>
                </a:moveTo>
                <a:cubicBezTo>
                  <a:pt x="8813412" y="5848251"/>
                  <a:pt x="8803816" y="5848820"/>
                  <a:pt x="8788885" y="5850311"/>
                </a:cubicBezTo>
                <a:cubicBezTo>
                  <a:pt x="8788885" y="5859502"/>
                  <a:pt x="8793110" y="5867773"/>
                  <a:pt x="8801559" y="5875121"/>
                </a:cubicBezTo>
                <a:cubicBezTo>
                  <a:pt x="8804692" y="5874226"/>
                  <a:pt x="8807011" y="5873778"/>
                  <a:pt x="8808517" y="5873778"/>
                </a:cubicBezTo>
                <a:cubicBezTo>
                  <a:pt x="8817494" y="5871982"/>
                  <a:pt x="8824166" y="5875021"/>
                  <a:pt x="8828533" y="5882893"/>
                </a:cubicBezTo>
                <a:cubicBezTo>
                  <a:pt x="8832901" y="5890766"/>
                  <a:pt x="8835084" y="5905789"/>
                  <a:pt x="8835084" y="5927963"/>
                </a:cubicBezTo>
                <a:lnTo>
                  <a:pt x="8835084" y="6023047"/>
                </a:lnTo>
                <a:cubicBezTo>
                  <a:pt x="8835084" y="6033062"/>
                  <a:pt x="8837629" y="6046042"/>
                  <a:pt x="8842721" y="6061987"/>
                </a:cubicBezTo>
                <a:lnTo>
                  <a:pt x="8796615" y="6061987"/>
                </a:lnTo>
                <a:cubicBezTo>
                  <a:pt x="8791781" y="6061987"/>
                  <a:pt x="8787417" y="6064377"/>
                  <a:pt x="8783524" y="6069156"/>
                </a:cubicBezTo>
                <a:cubicBezTo>
                  <a:pt x="8779631" y="6073935"/>
                  <a:pt x="8777684" y="6079928"/>
                  <a:pt x="8777684" y="6087133"/>
                </a:cubicBezTo>
                <a:lnTo>
                  <a:pt x="8872003" y="6087133"/>
                </a:lnTo>
                <a:cubicBezTo>
                  <a:pt x="8877637" y="6087133"/>
                  <a:pt x="8882933" y="6086212"/>
                  <a:pt x="8887891" y="6084369"/>
                </a:cubicBezTo>
                <a:cubicBezTo>
                  <a:pt x="8896521" y="6081478"/>
                  <a:pt x="8900649" y="6076632"/>
                  <a:pt x="8900278" y="6069831"/>
                </a:cubicBezTo>
                <a:cubicBezTo>
                  <a:pt x="8897659" y="6047709"/>
                  <a:pt x="8896349" y="6031217"/>
                  <a:pt x="8896349" y="6020353"/>
                </a:cubicBezTo>
                <a:lnTo>
                  <a:pt x="8896349" y="5946794"/>
                </a:lnTo>
                <a:cubicBezTo>
                  <a:pt x="8896349" y="5917733"/>
                  <a:pt x="8890715" y="5894570"/>
                  <a:pt x="8879447" y="5877303"/>
                </a:cubicBezTo>
                <a:cubicBezTo>
                  <a:pt x="8868179" y="5860037"/>
                  <a:pt x="8847588" y="5850470"/>
                  <a:pt x="8817675" y="5848603"/>
                </a:cubicBezTo>
                <a:close/>
                <a:moveTo>
                  <a:pt x="10063337" y="5847560"/>
                </a:moveTo>
                <a:cubicBezTo>
                  <a:pt x="10063337" y="5854990"/>
                  <a:pt x="10065221" y="5861038"/>
                  <a:pt x="10068988" y="5865706"/>
                </a:cubicBezTo>
                <a:cubicBezTo>
                  <a:pt x="10072755" y="5870373"/>
                  <a:pt x="10077182" y="5872706"/>
                  <a:pt x="10082269" y="5872706"/>
                </a:cubicBezTo>
                <a:lnTo>
                  <a:pt x="10197897" y="5872706"/>
                </a:lnTo>
                <a:cubicBezTo>
                  <a:pt x="10167941" y="5890199"/>
                  <a:pt x="10152963" y="5921267"/>
                  <a:pt x="10152963" y="5965911"/>
                </a:cubicBezTo>
                <a:lnTo>
                  <a:pt x="10152963" y="6078039"/>
                </a:lnTo>
                <a:cubicBezTo>
                  <a:pt x="10152963" y="6084678"/>
                  <a:pt x="10157135" y="6087686"/>
                  <a:pt x="10165479" y="6087062"/>
                </a:cubicBezTo>
                <a:cubicBezTo>
                  <a:pt x="10178466" y="6085800"/>
                  <a:pt x="10189838" y="6081124"/>
                  <a:pt x="10199594" y="6073035"/>
                </a:cubicBezTo>
                <a:cubicBezTo>
                  <a:pt x="10209349" y="6064946"/>
                  <a:pt x="10214228" y="6054355"/>
                  <a:pt x="10214228" y="6041263"/>
                </a:cubicBezTo>
                <a:lnTo>
                  <a:pt x="10214228" y="5940793"/>
                </a:lnTo>
                <a:cubicBezTo>
                  <a:pt x="10214228" y="5916905"/>
                  <a:pt x="10218178" y="5899176"/>
                  <a:pt x="10226079" y="5887608"/>
                </a:cubicBezTo>
                <a:cubicBezTo>
                  <a:pt x="10230099" y="5879307"/>
                  <a:pt x="10236685" y="5873895"/>
                  <a:pt x="10245839" y="5871371"/>
                </a:cubicBezTo>
                <a:cubicBezTo>
                  <a:pt x="10257059" y="5869442"/>
                  <a:pt x="10262669" y="5861505"/>
                  <a:pt x="10262669" y="5847560"/>
                </a:cubicBezTo>
                <a:close/>
                <a:moveTo>
                  <a:pt x="9845201" y="5847560"/>
                </a:moveTo>
                <a:cubicBezTo>
                  <a:pt x="9841919" y="5847560"/>
                  <a:pt x="9838989" y="5849062"/>
                  <a:pt x="9836411" y="5852065"/>
                </a:cubicBezTo>
                <a:cubicBezTo>
                  <a:pt x="9833831" y="5855067"/>
                  <a:pt x="9832542" y="5857928"/>
                  <a:pt x="9832542" y="5860648"/>
                </a:cubicBezTo>
                <a:lnTo>
                  <a:pt x="9832542" y="5992957"/>
                </a:lnTo>
                <a:cubicBezTo>
                  <a:pt x="9832542" y="5999596"/>
                  <a:pt x="9836714" y="6002604"/>
                  <a:pt x="9845058" y="6001980"/>
                </a:cubicBezTo>
                <a:cubicBezTo>
                  <a:pt x="9858045" y="6000718"/>
                  <a:pt x="9869417" y="5996042"/>
                  <a:pt x="9879173" y="5987953"/>
                </a:cubicBezTo>
                <a:cubicBezTo>
                  <a:pt x="9888929" y="5979864"/>
                  <a:pt x="9893807" y="5969273"/>
                  <a:pt x="9893807" y="5956181"/>
                </a:cubicBezTo>
                <a:lnTo>
                  <a:pt x="9893807" y="5860648"/>
                </a:lnTo>
                <a:cubicBezTo>
                  <a:pt x="9893807" y="5857981"/>
                  <a:pt x="9892505" y="5855133"/>
                  <a:pt x="9889903" y="5852104"/>
                </a:cubicBezTo>
                <a:cubicBezTo>
                  <a:pt x="9887300" y="5849075"/>
                  <a:pt x="9884382" y="5847560"/>
                  <a:pt x="9881148" y="5847560"/>
                </a:cubicBezTo>
                <a:close/>
                <a:moveTo>
                  <a:pt x="9023560" y="5847560"/>
                </a:moveTo>
                <a:cubicBezTo>
                  <a:pt x="9023560" y="5854985"/>
                  <a:pt x="9025441" y="5861032"/>
                  <a:pt x="9029203" y="5865702"/>
                </a:cubicBezTo>
                <a:cubicBezTo>
                  <a:pt x="9032966" y="5870372"/>
                  <a:pt x="9037393" y="5872706"/>
                  <a:pt x="9042483" y="5872706"/>
                </a:cubicBezTo>
                <a:lnTo>
                  <a:pt x="9115143" y="5872706"/>
                </a:lnTo>
                <a:cubicBezTo>
                  <a:pt x="9128068" y="5872706"/>
                  <a:pt x="9137340" y="5882468"/>
                  <a:pt x="9142957" y="5901992"/>
                </a:cubicBezTo>
                <a:cubicBezTo>
                  <a:pt x="9148575" y="5921516"/>
                  <a:pt x="9151233" y="5941205"/>
                  <a:pt x="9150933" y="5961060"/>
                </a:cubicBezTo>
                <a:cubicBezTo>
                  <a:pt x="9150933" y="5982796"/>
                  <a:pt x="9148140" y="6003230"/>
                  <a:pt x="9142553" y="6022361"/>
                </a:cubicBezTo>
                <a:cubicBezTo>
                  <a:pt x="9135052" y="6048778"/>
                  <a:pt x="9124120" y="6061987"/>
                  <a:pt x="9109757" y="6061987"/>
                </a:cubicBezTo>
                <a:lnTo>
                  <a:pt x="9037547" y="6061987"/>
                </a:lnTo>
                <a:cubicBezTo>
                  <a:pt x="9032713" y="6061987"/>
                  <a:pt x="9028351" y="6064377"/>
                  <a:pt x="9024460" y="6069156"/>
                </a:cubicBezTo>
                <a:cubicBezTo>
                  <a:pt x="9020569" y="6073935"/>
                  <a:pt x="9018624" y="6079928"/>
                  <a:pt x="9018624" y="6087133"/>
                </a:cubicBezTo>
                <a:lnTo>
                  <a:pt x="9216141" y="6087133"/>
                </a:lnTo>
                <a:cubicBezTo>
                  <a:pt x="9216141" y="6070369"/>
                  <a:pt x="9209683" y="6061987"/>
                  <a:pt x="9196767" y="6061987"/>
                </a:cubicBezTo>
                <a:lnTo>
                  <a:pt x="9165463" y="6061987"/>
                </a:lnTo>
                <a:cubicBezTo>
                  <a:pt x="9195396" y="6044442"/>
                  <a:pt x="9210517" y="6011595"/>
                  <a:pt x="9210826" y="5963446"/>
                </a:cubicBezTo>
                <a:cubicBezTo>
                  <a:pt x="9210826" y="5932109"/>
                  <a:pt x="9202617" y="5904960"/>
                  <a:pt x="9186198" y="5882000"/>
                </a:cubicBezTo>
                <a:cubicBezTo>
                  <a:pt x="9169779" y="5859040"/>
                  <a:pt x="9146095" y="5847560"/>
                  <a:pt x="9115143" y="5847560"/>
                </a:cubicBezTo>
                <a:close/>
                <a:moveTo>
                  <a:pt x="8940326" y="5847560"/>
                </a:moveTo>
                <a:cubicBezTo>
                  <a:pt x="8937045" y="5847560"/>
                  <a:pt x="8934114" y="5849062"/>
                  <a:pt x="8931535" y="5852065"/>
                </a:cubicBezTo>
                <a:cubicBezTo>
                  <a:pt x="8928957" y="5855067"/>
                  <a:pt x="8927667" y="5857928"/>
                  <a:pt x="8927667" y="5860648"/>
                </a:cubicBezTo>
                <a:lnTo>
                  <a:pt x="8927667" y="6078175"/>
                </a:lnTo>
                <a:cubicBezTo>
                  <a:pt x="8927667" y="6084814"/>
                  <a:pt x="8931839" y="6087821"/>
                  <a:pt x="8940183" y="6087197"/>
                </a:cubicBezTo>
                <a:cubicBezTo>
                  <a:pt x="8953170" y="6085935"/>
                  <a:pt x="8964542" y="6081260"/>
                  <a:pt x="8974298" y="6073171"/>
                </a:cubicBezTo>
                <a:cubicBezTo>
                  <a:pt x="8984054" y="6065082"/>
                  <a:pt x="8988932" y="6054491"/>
                  <a:pt x="8988932" y="6041399"/>
                </a:cubicBezTo>
                <a:lnTo>
                  <a:pt x="8988932" y="5860648"/>
                </a:lnTo>
                <a:cubicBezTo>
                  <a:pt x="8988932" y="5857981"/>
                  <a:pt x="8987631" y="5855133"/>
                  <a:pt x="8985028" y="5852104"/>
                </a:cubicBezTo>
                <a:cubicBezTo>
                  <a:pt x="8982425" y="5849075"/>
                  <a:pt x="8979507" y="5847560"/>
                  <a:pt x="8976273" y="5847560"/>
                </a:cubicBezTo>
                <a:close/>
                <a:moveTo>
                  <a:pt x="8548863" y="5847560"/>
                </a:moveTo>
                <a:cubicBezTo>
                  <a:pt x="8548863" y="5854990"/>
                  <a:pt x="8550746" y="5861038"/>
                  <a:pt x="8554513" y="5865706"/>
                </a:cubicBezTo>
                <a:cubicBezTo>
                  <a:pt x="8558280" y="5870373"/>
                  <a:pt x="8562707" y="5872706"/>
                  <a:pt x="8567793" y="5872706"/>
                </a:cubicBezTo>
                <a:lnTo>
                  <a:pt x="8683422" y="5872706"/>
                </a:lnTo>
                <a:cubicBezTo>
                  <a:pt x="8653466" y="5890199"/>
                  <a:pt x="8638488" y="5921267"/>
                  <a:pt x="8638488" y="5965911"/>
                </a:cubicBezTo>
                <a:lnTo>
                  <a:pt x="8638488" y="6078039"/>
                </a:lnTo>
                <a:cubicBezTo>
                  <a:pt x="8638488" y="6084678"/>
                  <a:pt x="8642660" y="6087686"/>
                  <a:pt x="8651004" y="6087062"/>
                </a:cubicBezTo>
                <a:cubicBezTo>
                  <a:pt x="8663991" y="6085800"/>
                  <a:pt x="8675363" y="6081124"/>
                  <a:pt x="8685119" y="6073035"/>
                </a:cubicBezTo>
                <a:cubicBezTo>
                  <a:pt x="8694875" y="6064946"/>
                  <a:pt x="8699753" y="6054355"/>
                  <a:pt x="8699753" y="6041263"/>
                </a:cubicBezTo>
                <a:lnTo>
                  <a:pt x="8699753" y="5940793"/>
                </a:lnTo>
                <a:cubicBezTo>
                  <a:pt x="8699753" y="5916905"/>
                  <a:pt x="8703703" y="5899176"/>
                  <a:pt x="8711604" y="5887608"/>
                </a:cubicBezTo>
                <a:cubicBezTo>
                  <a:pt x="8715624" y="5879307"/>
                  <a:pt x="8722211" y="5873895"/>
                  <a:pt x="8731364" y="5871371"/>
                </a:cubicBezTo>
                <a:cubicBezTo>
                  <a:pt x="8742585" y="5869442"/>
                  <a:pt x="8748195" y="5861505"/>
                  <a:pt x="8748195" y="5847560"/>
                </a:cubicBezTo>
                <a:close/>
                <a:moveTo>
                  <a:pt x="8344435" y="5847560"/>
                </a:moveTo>
                <a:cubicBezTo>
                  <a:pt x="8344435" y="5854990"/>
                  <a:pt x="8346318" y="5861038"/>
                  <a:pt x="8350085" y="5865706"/>
                </a:cubicBezTo>
                <a:cubicBezTo>
                  <a:pt x="8353852" y="5870373"/>
                  <a:pt x="8358277" y="5872706"/>
                  <a:pt x="8363359" y="5872706"/>
                </a:cubicBezTo>
                <a:lnTo>
                  <a:pt x="8429738" y="5872706"/>
                </a:lnTo>
                <a:cubicBezTo>
                  <a:pt x="8445545" y="5872706"/>
                  <a:pt x="8456156" y="5883674"/>
                  <a:pt x="8461571" y="5905611"/>
                </a:cubicBezTo>
                <a:cubicBezTo>
                  <a:pt x="8464809" y="5918574"/>
                  <a:pt x="8466428" y="5939272"/>
                  <a:pt x="8466428" y="5967704"/>
                </a:cubicBezTo>
                <a:lnTo>
                  <a:pt x="8466428" y="6078039"/>
                </a:lnTo>
                <a:cubicBezTo>
                  <a:pt x="8466428" y="6084678"/>
                  <a:pt x="8470601" y="6087686"/>
                  <a:pt x="8478944" y="6087062"/>
                </a:cubicBezTo>
                <a:cubicBezTo>
                  <a:pt x="8491932" y="6085800"/>
                  <a:pt x="8503303" y="6081124"/>
                  <a:pt x="8513059" y="6073035"/>
                </a:cubicBezTo>
                <a:cubicBezTo>
                  <a:pt x="8522815" y="6064946"/>
                  <a:pt x="8527693" y="6054355"/>
                  <a:pt x="8527693" y="6041263"/>
                </a:cubicBezTo>
                <a:lnTo>
                  <a:pt x="8527693" y="5965911"/>
                </a:lnTo>
                <a:cubicBezTo>
                  <a:pt x="8527693" y="5932835"/>
                  <a:pt x="8520069" y="5905580"/>
                  <a:pt x="8504819" y="5884144"/>
                </a:cubicBezTo>
                <a:cubicBezTo>
                  <a:pt x="8487526" y="5859755"/>
                  <a:pt x="8462499" y="5847560"/>
                  <a:pt x="8429738" y="5847560"/>
                </a:cubicBezTo>
                <a:close/>
                <a:moveTo>
                  <a:pt x="7988955" y="5847560"/>
                </a:moveTo>
                <a:cubicBezTo>
                  <a:pt x="7985669" y="5847560"/>
                  <a:pt x="7982739" y="5849062"/>
                  <a:pt x="7980167" y="5852065"/>
                </a:cubicBezTo>
                <a:cubicBezTo>
                  <a:pt x="7977596" y="5855067"/>
                  <a:pt x="7976310" y="5857926"/>
                  <a:pt x="7976310" y="5860641"/>
                </a:cubicBezTo>
                <a:lnTo>
                  <a:pt x="7976310" y="6027447"/>
                </a:lnTo>
                <a:cubicBezTo>
                  <a:pt x="7976310" y="6040896"/>
                  <a:pt x="7976310" y="6047926"/>
                  <a:pt x="7976310" y="6048535"/>
                </a:cubicBezTo>
                <a:cubicBezTo>
                  <a:pt x="7975401" y="6056241"/>
                  <a:pt x="7973186" y="6060094"/>
                  <a:pt x="7969666" y="6060094"/>
                </a:cubicBezTo>
                <a:cubicBezTo>
                  <a:pt x="7968728" y="6060094"/>
                  <a:pt x="7963363" y="6059518"/>
                  <a:pt x="7953571" y="6058365"/>
                </a:cubicBezTo>
                <a:cubicBezTo>
                  <a:pt x="7948571" y="6057722"/>
                  <a:pt x="7945285" y="6060023"/>
                  <a:pt x="7943713" y="6065266"/>
                </a:cubicBezTo>
                <a:lnTo>
                  <a:pt x="7941327" y="6074596"/>
                </a:lnTo>
                <a:cubicBezTo>
                  <a:pt x="7940427" y="6078325"/>
                  <a:pt x="7942625" y="6081554"/>
                  <a:pt x="7947921" y="6084283"/>
                </a:cubicBezTo>
                <a:cubicBezTo>
                  <a:pt x="7962270" y="6087402"/>
                  <a:pt x="7977151" y="6088962"/>
                  <a:pt x="7992562" y="6088962"/>
                </a:cubicBezTo>
                <a:cubicBezTo>
                  <a:pt x="8013317" y="6088962"/>
                  <a:pt x="8026631" y="6079842"/>
                  <a:pt x="8032503" y="6061601"/>
                </a:cubicBezTo>
                <a:cubicBezTo>
                  <a:pt x="8035884" y="6051819"/>
                  <a:pt x="8037575" y="6034739"/>
                  <a:pt x="8037575" y="6010359"/>
                </a:cubicBezTo>
                <a:lnTo>
                  <a:pt x="8037575" y="5872706"/>
                </a:lnTo>
                <a:lnTo>
                  <a:pt x="8077315" y="5872706"/>
                </a:lnTo>
                <a:cubicBezTo>
                  <a:pt x="8094861" y="5872968"/>
                  <a:pt x="8105349" y="5880251"/>
                  <a:pt x="8108780" y="5894556"/>
                </a:cubicBezTo>
                <a:cubicBezTo>
                  <a:pt x="8112211" y="5908860"/>
                  <a:pt x="8113927" y="5930261"/>
                  <a:pt x="8113927" y="5958760"/>
                </a:cubicBezTo>
                <a:lnTo>
                  <a:pt x="8113927" y="6078989"/>
                </a:lnTo>
                <a:cubicBezTo>
                  <a:pt x="8113927" y="6085623"/>
                  <a:pt x="8118102" y="6088631"/>
                  <a:pt x="8126450" y="6088012"/>
                </a:cubicBezTo>
                <a:cubicBezTo>
                  <a:pt x="8139433" y="6086750"/>
                  <a:pt x="8150802" y="6082077"/>
                  <a:pt x="8160558" y="6073992"/>
                </a:cubicBezTo>
                <a:cubicBezTo>
                  <a:pt x="8170314" y="6065908"/>
                  <a:pt x="8175192" y="6055320"/>
                  <a:pt x="8175192" y="6042228"/>
                </a:cubicBezTo>
                <a:lnTo>
                  <a:pt x="8175192" y="5957038"/>
                </a:lnTo>
                <a:cubicBezTo>
                  <a:pt x="8175192" y="5923358"/>
                  <a:pt x="8167878" y="5896692"/>
                  <a:pt x="8153250" y="5877039"/>
                </a:cubicBezTo>
                <a:cubicBezTo>
                  <a:pt x="8138622" y="5857387"/>
                  <a:pt x="8113313" y="5847560"/>
                  <a:pt x="8077323" y="5847560"/>
                </a:cubicBezTo>
                <a:close/>
                <a:moveTo>
                  <a:pt x="7721824" y="5847560"/>
                </a:moveTo>
                <a:cubicBezTo>
                  <a:pt x="7721824" y="5856981"/>
                  <a:pt x="7723748" y="5863601"/>
                  <a:pt x="7727596" y="5867420"/>
                </a:cubicBezTo>
                <a:cubicBezTo>
                  <a:pt x="7729777" y="5869582"/>
                  <a:pt x="7734416" y="5872273"/>
                  <a:pt x="7741512" y="5875492"/>
                </a:cubicBezTo>
                <a:cubicBezTo>
                  <a:pt x="7752603" y="5880650"/>
                  <a:pt x="7758149" y="5902417"/>
                  <a:pt x="7758149" y="5940793"/>
                </a:cubicBezTo>
                <a:lnTo>
                  <a:pt x="7758149" y="6078039"/>
                </a:lnTo>
                <a:cubicBezTo>
                  <a:pt x="7758149" y="6084678"/>
                  <a:pt x="7762321" y="6087686"/>
                  <a:pt x="7770665" y="6087062"/>
                </a:cubicBezTo>
                <a:cubicBezTo>
                  <a:pt x="7783653" y="6085800"/>
                  <a:pt x="7795024" y="6081124"/>
                  <a:pt x="7804780" y="6073035"/>
                </a:cubicBezTo>
                <a:cubicBezTo>
                  <a:pt x="7814536" y="6064946"/>
                  <a:pt x="7819414" y="6054355"/>
                  <a:pt x="7819414" y="6041263"/>
                </a:cubicBezTo>
                <a:lnTo>
                  <a:pt x="7819414" y="5965911"/>
                </a:lnTo>
                <a:cubicBezTo>
                  <a:pt x="7819414" y="5919191"/>
                  <a:pt x="7806084" y="5888123"/>
                  <a:pt x="7779423" y="5872706"/>
                </a:cubicBezTo>
                <a:lnTo>
                  <a:pt x="7808491" y="5872706"/>
                </a:lnTo>
                <a:cubicBezTo>
                  <a:pt x="7813778" y="5872706"/>
                  <a:pt x="7818403" y="5870366"/>
                  <a:pt x="7822368" y="5865684"/>
                </a:cubicBezTo>
                <a:cubicBezTo>
                  <a:pt x="7826333" y="5861003"/>
                  <a:pt x="7828315" y="5854961"/>
                  <a:pt x="7828315" y="5847560"/>
                </a:cubicBezTo>
                <a:close/>
                <a:moveTo>
                  <a:pt x="7379750" y="5847560"/>
                </a:moveTo>
                <a:cubicBezTo>
                  <a:pt x="7379750" y="5854990"/>
                  <a:pt x="7381633" y="5861038"/>
                  <a:pt x="7385401" y="5865706"/>
                </a:cubicBezTo>
                <a:cubicBezTo>
                  <a:pt x="7389168" y="5870373"/>
                  <a:pt x="7393592" y="5872706"/>
                  <a:pt x="7398674" y="5872706"/>
                </a:cubicBezTo>
                <a:lnTo>
                  <a:pt x="7487028" y="5872706"/>
                </a:lnTo>
                <a:cubicBezTo>
                  <a:pt x="7497138" y="5872706"/>
                  <a:pt x="7502194" y="5875819"/>
                  <a:pt x="7502194" y="5882043"/>
                </a:cubicBezTo>
                <a:cubicBezTo>
                  <a:pt x="7502194" y="5886544"/>
                  <a:pt x="7499826" y="5891789"/>
                  <a:pt x="7495089" y="5897777"/>
                </a:cubicBezTo>
                <a:cubicBezTo>
                  <a:pt x="7490353" y="5903766"/>
                  <a:pt x="7484486" y="5909681"/>
                  <a:pt x="7477487" y="5915523"/>
                </a:cubicBezTo>
                <a:cubicBezTo>
                  <a:pt x="7470489" y="5921364"/>
                  <a:pt x="7463370" y="5926601"/>
                  <a:pt x="7456131" y="5931235"/>
                </a:cubicBezTo>
                <a:cubicBezTo>
                  <a:pt x="7448892" y="5935869"/>
                  <a:pt x="7443025" y="5939169"/>
                  <a:pt x="7438529" y="5941136"/>
                </a:cubicBezTo>
                <a:cubicBezTo>
                  <a:pt x="7431637" y="5944384"/>
                  <a:pt x="7428192" y="5949368"/>
                  <a:pt x="7428192" y="5956088"/>
                </a:cubicBezTo>
                <a:cubicBezTo>
                  <a:pt x="7428192" y="5959560"/>
                  <a:pt x="7429530" y="5963881"/>
                  <a:pt x="7432206" y="5969051"/>
                </a:cubicBezTo>
                <a:cubicBezTo>
                  <a:pt x="7434883" y="5974220"/>
                  <a:pt x="7438507" y="5976805"/>
                  <a:pt x="7443079" y="5976805"/>
                </a:cubicBezTo>
                <a:lnTo>
                  <a:pt x="7444651" y="5976805"/>
                </a:lnTo>
                <a:cubicBezTo>
                  <a:pt x="7465587" y="5972024"/>
                  <a:pt x="7479862" y="5969633"/>
                  <a:pt x="7487478" y="5969633"/>
                </a:cubicBezTo>
                <a:cubicBezTo>
                  <a:pt x="7510395" y="5969633"/>
                  <a:pt x="7521853" y="5983687"/>
                  <a:pt x="7521853" y="6011795"/>
                </a:cubicBezTo>
                <a:cubicBezTo>
                  <a:pt x="7521853" y="6021663"/>
                  <a:pt x="7520190" y="6030001"/>
                  <a:pt x="7516863" y="6036809"/>
                </a:cubicBezTo>
                <a:cubicBezTo>
                  <a:pt x="7513537" y="6043617"/>
                  <a:pt x="7509053" y="6049157"/>
                  <a:pt x="7503412" y="6053429"/>
                </a:cubicBezTo>
                <a:cubicBezTo>
                  <a:pt x="7497771" y="6057701"/>
                  <a:pt x="7491295" y="6060805"/>
                  <a:pt x="7483984" y="6062741"/>
                </a:cubicBezTo>
                <a:cubicBezTo>
                  <a:pt x="7476674" y="6064677"/>
                  <a:pt x="7468844" y="6065645"/>
                  <a:pt x="7460496" y="6065645"/>
                </a:cubicBezTo>
                <a:cubicBezTo>
                  <a:pt x="7442451" y="6065645"/>
                  <a:pt x="7421612" y="6061161"/>
                  <a:pt x="7397981" y="6052193"/>
                </a:cubicBezTo>
                <a:lnTo>
                  <a:pt x="7394566" y="6052193"/>
                </a:lnTo>
                <a:cubicBezTo>
                  <a:pt x="7385841" y="6052193"/>
                  <a:pt x="7380879" y="6058137"/>
                  <a:pt x="7379678" y="6070024"/>
                </a:cubicBezTo>
                <a:cubicBezTo>
                  <a:pt x="7413387" y="6084173"/>
                  <a:pt x="7442867" y="6091248"/>
                  <a:pt x="7468118" y="6091248"/>
                </a:cubicBezTo>
                <a:cubicBezTo>
                  <a:pt x="7483358" y="6091248"/>
                  <a:pt x="7497179" y="6089079"/>
                  <a:pt x="7509580" y="6084740"/>
                </a:cubicBezTo>
                <a:cubicBezTo>
                  <a:pt x="7521982" y="6080401"/>
                  <a:pt x="7532668" y="6074520"/>
                  <a:pt x="7541638" y="6067095"/>
                </a:cubicBezTo>
                <a:cubicBezTo>
                  <a:pt x="7550608" y="6059670"/>
                  <a:pt x="7557630" y="6050942"/>
                  <a:pt x="7562705" y="6040910"/>
                </a:cubicBezTo>
                <a:cubicBezTo>
                  <a:pt x="7567779" y="6030877"/>
                  <a:pt x="7570317" y="6020115"/>
                  <a:pt x="7570317" y="6008623"/>
                </a:cubicBezTo>
                <a:cubicBezTo>
                  <a:pt x="7570317" y="5998636"/>
                  <a:pt x="7568453" y="5989416"/>
                  <a:pt x="7564727" y="5980963"/>
                </a:cubicBezTo>
                <a:cubicBezTo>
                  <a:pt x="7561000" y="5972509"/>
                  <a:pt x="7555855" y="5965243"/>
                  <a:pt x="7549292" y="5959164"/>
                </a:cubicBezTo>
                <a:cubicBezTo>
                  <a:pt x="7542730" y="5953084"/>
                  <a:pt x="7535028" y="5948356"/>
                  <a:pt x="7526186" y="5944980"/>
                </a:cubicBezTo>
                <a:cubicBezTo>
                  <a:pt x="7517345" y="5941603"/>
                  <a:pt x="7507897" y="5939915"/>
                  <a:pt x="7497843" y="5939915"/>
                </a:cubicBezTo>
                <a:cubicBezTo>
                  <a:pt x="7495562" y="5939915"/>
                  <a:pt x="7495293" y="5939912"/>
                  <a:pt x="7497036" y="5939908"/>
                </a:cubicBezTo>
                <a:cubicBezTo>
                  <a:pt x="7539794" y="5917419"/>
                  <a:pt x="7561173" y="5896845"/>
                  <a:pt x="7561173" y="5878186"/>
                </a:cubicBezTo>
                <a:cubicBezTo>
                  <a:pt x="7560773" y="5857769"/>
                  <a:pt x="7552514" y="5847560"/>
                  <a:pt x="7536398" y="5847560"/>
                </a:cubicBezTo>
                <a:close/>
                <a:moveTo>
                  <a:pt x="7071742" y="5847560"/>
                </a:moveTo>
                <a:cubicBezTo>
                  <a:pt x="7067056" y="5847560"/>
                  <a:pt x="7062806" y="5851373"/>
                  <a:pt x="7058991" y="5858998"/>
                </a:cubicBezTo>
                <a:cubicBezTo>
                  <a:pt x="7052185" y="5875866"/>
                  <a:pt x="7043352" y="5890746"/>
                  <a:pt x="7032491" y="5903635"/>
                </a:cubicBezTo>
                <a:cubicBezTo>
                  <a:pt x="7021630" y="5916525"/>
                  <a:pt x="7005977" y="5928442"/>
                  <a:pt x="6985532" y="5939386"/>
                </a:cubicBezTo>
                <a:lnTo>
                  <a:pt x="6997490" y="5962546"/>
                </a:lnTo>
                <a:cubicBezTo>
                  <a:pt x="7030009" y="5958460"/>
                  <a:pt x="7050390" y="5945004"/>
                  <a:pt x="7058634" y="5922177"/>
                </a:cubicBezTo>
                <a:lnTo>
                  <a:pt x="7058634" y="6078175"/>
                </a:lnTo>
                <a:cubicBezTo>
                  <a:pt x="7058634" y="6084814"/>
                  <a:pt x="7062806" y="6087821"/>
                  <a:pt x="7071149" y="6087197"/>
                </a:cubicBezTo>
                <a:cubicBezTo>
                  <a:pt x="7084137" y="6085935"/>
                  <a:pt x="7095508" y="6081260"/>
                  <a:pt x="7105265" y="6073171"/>
                </a:cubicBezTo>
                <a:cubicBezTo>
                  <a:pt x="7115020" y="6065082"/>
                  <a:pt x="7119899" y="6054491"/>
                  <a:pt x="7119899" y="6041399"/>
                </a:cubicBezTo>
                <a:lnTo>
                  <a:pt x="7119899" y="5860648"/>
                </a:lnTo>
                <a:cubicBezTo>
                  <a:pt x="7119899" y="5857981"/>
                  <a:pt x="7118597" y="5855133"/>
                  <a:pt x="7115994" y="5852104"/>
                </a:cubicBezTo>
                <a:cubicBezTo>
                  <a:pt x="7113392" y="5849075"/>
                  <a:pt x="7110473" y="5847560"/>
                  <a:pt x="7107240" y="5847560"/>
                </a:cubicBezTo>
                <a:close/>
                <a:moveTo>
                  <a:pt x="6755967" y="5847560"/>
                </a:moveTo>
                <a:cubicBezTo>
                  <a:pt x="6755967" y="5854990"/>
                  <a:pt x="6757851" y="5861038"/>
                  <a:pt x="6761618" y="5865706"/>
                </a:cubicBezTo>
                <a:cubicBezTo>
                  <a:pt x="6765385" y="5870373"/>
                  <a:pt x="6769809" y="5872706"/>
                  <a:pt x="6774891" y="5872706"/>
                </a:cubicBezTo>
                <a:lnTo>
                  <a:pt x="6892727" y="5872706"/>
                </a:lnTo>
                <a:cubicBezTo>
                  <a:pt x="6894546" y="5872992"/>
                  <a:pt x="6894882" y="5875740"/>
                  <a:pt x="6893734" y="5880950"/>
                </a:cubicBezTo>
                <a:lnTo>
                  <a:pt x="6785321" y="6075375"/>
                </a:lnTo>
                <a:cubicBezTo>
                  <a:pt x="6783392" y="6082128"/>
                  <a:pt x="6785752" y="6086624"/>
                  <a:pt x="6792400" y="6088862"/>
                </a:cubicBezTo>
                <a:cubicBezTo>
                  <a:pt x="6820994" y="6092767"/>
                  <a:pt x="6841297" y="6086183"/>
                  <a:pt x="6853308" y="6069110"/>
                </a:cubicBezTo>
                <a:lnTo>
                  <a:pt x="6944034" y="5899788"/>
                </a:lnTo>
                <a:cubicBezTo>
                  <a:pt x="6946448" y="5892197"/>
                  <a:pt x="6947656" y="5885384"/>
                  <a:pt x="6947656" y="5879350"/>
                </a:cubicBezTo>
                <a:cubicBezTo>
                  <a:pt x="6947656" y="5858157"/>
                  <a:pt x="6936414" y="5847560"/>
                  <a:pt x="6913930" y="5847560"/>
                </a:cubicBezTo>
                <a:close/>
                <a:moveTo>
                  <a:pt x="6443092" y="5847560"/>
                </a:moveTo>
                <a:cubicBezTo>
                  <a:pt x="6438406" y="5847560"/>
                  <a:pt x="6434156" y="5851373"/>
                  <a:pt x="6430341" y="5858998"/>
                </a:cubicBezTo>
                <a:cubicBezTo>
                  <a:pt x="6423535" y="5875866"/>
                  <a:pt x="6414702" y="5890746"/>
                  <a:pt x="6403841" y="5903635"/>
                </a:cubicBezTo>
                <a:cubicBezTo>
                  <a:pt x="6392980" y="5916525"/>
                  <a:pt x="6377327" y="5928442"/>
                  <a:pt x="6356882" y="5939386"/>
                </a:cubicBezTo>
                <a:lnTo>
                  <a:pt x="6368840" y="5962546"/>
                </a:lnTo>
                <a:cubicBezTo>
                  <a:pt x="6401359" y="5958460"/>
                  <a:pt x="6421740" y="5945004"/>
                  <a:pt x="6429984" y="5922177"/>
                </a:cubicBezTo>
                <a:lnTo>
                  <a:pt x="6429984" y="6078175"/>
                </a:lnTo>
                <a:cubicBezTo>
                  <a:pt x="6429984" y="6084814"/>
                  <a:pt x="6434156" y="6087821"/>
                  <a:pt x="6442499" y="6087197"/>
                </a:cubicBezTo>
                <a:cubicBezTo>
                  <a:pt x="6455487" y="6085935"/>
                  <a:pt x="6466858" y="6081260"/>
                  <a:pt x="6476614" y="6073171"/>
                </a:cubicBezTo>
                <a:cubicBezTo>
                  <a:pt x="6486370" y="6065082"/>
                  <a:pt x="6491249" y="6054491"/>
                  <a:pt x="6491249" y="6041399"/>
                </a:cubicBezTo>
                <a:lnTo>
                  <a:pt x="6491249" y="5860648"/>
                </a:lnTo>
                <a:cubicBezTo>
                  <a:pt x="6491249" y="5857981"/>
                  <a:pt x="6489947" y="5855133"/>
                  <a:pt x="6487344" y="5852104"/>
                </a:cubicBezTo>
                <a:cubicBezTo>
                  <a:pt x="6484742" y="5849075"/>
                  <a:pt x="6481823" y="5847560"/>
                  <a:pt x="6478590" y="5847560"/>
                </a:cubicBezTo>
                <a:close/>
                <a:moveTo>
                  <a:pt x="6033517" y="5847560"/>
                </a:moveTo>
                <a:cubicBezTo>
                  <a:pt x="6028832" y="5847560"/>
                  <a:pt x="6024581" y="5851373"/>
                  <a:pt x="6020766" y="5858998"/>
                </a:cubicBezTo>
                <a:cubicBezTo>
                  <a:pt x="6013960" y="5875866"/>
                  <a:pt x="6005128" y="5890746"/>
                  <a:pt x="5994266" y="5903635"/>
                </a:cubicBezTo>
                <a:cubicBezTo>
                  <a:pt x="5983405" y="5916525"/>
                  <a:pt x="5967752" y="5928442"/>
                  <a:pt x="5947307" y="5939386"/>
                </a:cubicBezTo>
                <a:lnTo>
                  <a:pt x="5959265" y="5962546"/>
                </a:lnTo>
                <a:cubicBezTo>
                  <a:pt x="5991784" y="5958460"/>
                  <a:pt x="6012165" y="5945004"/>
                  <a:pt x="6020409" y="5922177"/>
                </a:cubicBezTo>
                <a:lnTo>
                  <a:pt x="6020409" y="6078175"/>
                </a:lnTo>
                <a:cubicBezTo>
                  <a:pt x="6020409" y="6084814"/>
                  <a:pt x="6024581" y="6087821"/>
                  <a:pt x="6032924" y="6087197"/>
                </a:cubicBezTo>
                <a:cubicBezTo>
                  <a:pt x="6045912" y="6085935"/>
                  <a:pt x="6057283" y="6081260"/>
                  <a:pt x="6067039" y="6073171"/>
                </a:cubicBezTo>
                <a:cubicBezTo>
                  <a:pt x="6076795" y="6065082"/>
                  <a:pt x="6081673" y="6054491"/>
                  <a:pt x="6081673" y="6041399"/>
                </a:cubicBezTo>
                <a:lnTo>
                  <a:pt x="6081673" y="5860648"/>
                </a:lnTo>
                <a:cubicBezTo>
                  <a:pt x="6081673" y="5857981"/>
                  <a:pt x="6080372" y="5855133"/>
                  <a:pt x="6077769" y="5852104"/>
                </a:cubicBezTo>
                <a:cubicBezTo>
                  <a:pt x="6075167" y="5849075"/>
                  <a:pt x="6072248" y="5847560"/>
                  <a:pt x="6069015" y="5847560"/>
                </a:cubicBezTo>
                <a:close/>
                <a:moveTo>
                  <a:pt x="5712875" y="5847560"/>
                </a:moveTo>
                <a:cubicBezTo>
                  <a:pt x="5712875" y="5854990"/>
                  <a:pt x="5714759" y="5861038"/>
                  <a:pt x="5718526" y="5865706"/>
                </a:cubicBezTo>
                <a:cubicBezTo>
                  <a:pt x="5722293" y="5870373"/>
                  <a:pt x="5726717" y="5872706"/>
                  <a:pt x="5731799" y="5872706"/>
                </a:cubicBezTo>
                <a:lnTo>
                  <a:pt x="5820153" y="5872706"/>
                </a:lnTo>
                <a:cubicBezTo>
                  <a:pt x="5830263" y="5872706"/>
                  <a:pt x="5835319" y="5875819"/>
                  <a:pt x="5835319" y="5882043"/>
                </a:cubicBezTo>
                <a:cubicBezTo>
                  <a:pt x="5835319" y="5886544"/>
                  <a:pt x="5832951" y="5891789"/>
                  <a:pt x="5828214" y="5897777"/>
                </a:cubicBezTo>
                <a:cubicBezTo>
                  <a:pt x="5823478" y="5903766"/>
                  <a:pt x="5817611" y="5909681"/>
                  <a:pt x="5810612" y="5915523"/>
                </a:cubicBezTo>
                <a:cubicBezTo>
                  <a:pt x="5803614" y="5921364"/>
                  <a:pt x="5796495" y="5926601"/>
                  <a:pt x="5789256" y="5931235"/>
                </a:cubicBezTo>
                <a:cubicBezTo>
                  <a:pt x="5782017" y="5935869"/>
                  <a:pt x="5776150" y="5939169"/>
                  <a:pt x="5771654" y="5941136"/>
                </a:cubicBezTo>
                <a:cubicBezTo>
                  <a:pt x="5764762" y="5944384"/>
                  <a:pt x="5761317" y="5949368"/>
                  <a:pt x="5761317" y="5956088"/>
                </a:cubicBezTo>
                <a:cubicBezTo>
                  <a:pt x="5761317" y="5959560"/>
                  <a:pt x="5762655" y="5963881"/>
                  <a:pt x="5765332" y="5969051"/>
                </a:cubicBezTo>
                <a:cubicBezTo>
                  <a:pt x="5768008" y="5974220"/>
                  <a:pt x="5771632" y="5976805"/>
                  <a:pt x="5776204" y="5976805"/>
                </a:cubicBezTo>
                <a:lnTo>
                  <a:pt x="5777776" y="5976805"/>
                </a:lnTo>
                <a:cubicBezTo>
                  <a:pt x="5798712" y="5972024"/>
                  <a:pt x="5812987" y="5969633"/>
                  <a:pt x="5820603" y="5969633"/>
                </a:cubicBezTo>
                <a:cubicBezTo>
                  <a:pt x="5843520" y="5969633"/>
                  <a:pt x="5854978" y="5983687"/>
                  <a:pt x="5854978" y="6011795"/>
                </a:cubicBezTo>
                <a:cubicBezTo>
                  <a:pt x="5854978" y="6021663"/>
                  <a:pt x="5853316" y="6030001"/>
                  <a:pt x="5849989" y="6036809"/>
                </a:cubicBezTo>
                <a:cubicBezTo>
                  <a:pt x="5846662" y="6043617"/>
                  <a:pt x="5842179" y="6049157"/>
                  <a:pt x="5836537" y="6053429"/>
                </a:cubicBezTo>
                <a:cubicBezTo>
                  <a:pt x="5830896" y="6057701"/>
                  <a:pt x="5824420" y="6060805"/>
                  <a:pt x="5817109" y="6062741"/>
                </a:cubicBezTo>
                <a:cubicBezTo>
                  <a:pt x="5809799" y="6064677"/>
                  <a:pt x="5801969" y="6065645"/>
                  <a:pt x="5793621" y="6065645"/>
                </a:cubicBezTo>
                <a:cubicBezTo>
                  <a:pt x="5775576" y="6065645"/>
                  <a:pt x="5754737" y="6061161"/>
                  <a:pt x="5731106" y="6052193"/>
                </a:cubicBezTo>
                <a:lnTo>
                  <a:pt x="5727691" y="6052193"/>
                </a:lnTo>
                <a:cubicBezTo>
                  <a:pt x="5718966" y="6052193"/>
                  <a:pt x="5714004" y="6058137"/>
                  <a:pt x="5712804" y="6070024"/>
                </a:cubicBezTo>
                <a:cubicBezTo>
                  <a:pt x="5746513" y="6084173"/>
                  <a:pt x="5775992" y="6091248"/>
                  <a:pt x="5801244" y="6091248"/>
                </a:cubicBezTo>
                <a:cubicBezTo>
                  <a:pt x="5816483" y="6091248"/>
                  <a:pt x="5830304" y="6089079"/>
                  <a:pt x="5842706" y="6084740"/>
                </a:cubicBezTo>
                <a:cubicBezTo>
                  <a:pt x="5855107" y="6080401"/>
                  <a:pt x="5865793" y="6074520"/>
                  <a:pt x="5874763" y="6067095"/>
                </a:cubicBezTo>
                <a:cubicBezTo>
                  <a:pt x="5883733" y="6059670"/>
                  <a:pt x="5890756" y="6050942"/>
                  <a:pt x="5895830" y="6040910"/>
                </a:cubicBezTo>
                <a:cubicBezTo>
                  <a:pt x="5900904" y="6030877"/>
                  <a:pt x="5903442" y="6020115"/>
                  <a:pt x="5903442" y="6008623"/>
                </a:cubicBezTo>
                <a:cubicBezTo>
                  <a:pt x="5903442" y="5998636"/>
                  <a:pt x="5901578" y="5989416"/>
                  <a:pt x="5897852" y="5980963"/>
                </a:cubicBezTo>
                <a:cubicBezTo>
                  <a:pt x="5894125" y="5972509"/>
                  <a:pt x="5888980" y="5965243"/>
                  <a:pt x="5882418" y="5959164"/>
                </a:cubicBezTo>
                <a:cubicBezTo>
                  <a:pt x="5875855" y="5953084"/>
                  <a:pt x="5868153" y="5948356"/>
                  <a:pt x="5859311" y="5944980"/>
                </a:cubicBezTo>
                <a:cubicBezTo>
                  <a:pt x="5850470" y="5941603"/>
                  <a:pt x="5841022" y="5939915"/>
                  <a:pt x="5830968" y="5939915"/>
                </a:cubicBezTo>
                <a:cubicBezTo>
                  <a:pt x="5828687" y="5939915"/>
                  <a:pt x="5828418" y="5939912"/>
                  <a:pt x="5830161" y="5939908"/>
                </a:cubicBezTo>
                <a:cubicBezTo>
                  <a:pt x="5872919" y="5917419"/>
                  <a:pt x="5894298" y="5896845"/>
                  <a:pt x="5894298" y="5878186"/>
                </a:cubicBezTo>
                <a:cubicBezTo>
                  <a:pt x="5893898" y="5857769"/>
                  <a:pt x="5885640" y="5847560"/>
                  <a:pt x="5869523" y="5847560"/>
                </a:cubicBezTo>
                <a:close/>
                <a:moveTo>
                  <a:pt x="7244769" y="5842988"/>
                </a:moveTo>
                <a:cubicBezTo>
                  <a:pt x="7218465" y="5842988"/>
                  <a:pt x="7188686" y="5850120"/>
                  <a:pt x="7155429" y="5864384"/>
                </a:cubicBezTo>
                <a:cubicBezTo>
                  <a:pt x="7157458" y="5877343"/>
                  <a:pt x="7163597" y="5883217"/>
                  <a:pt x="7173846" y="5882008"/>
                </a:cubicBezTo>
                <a:cubicBezTo>
                  <a:pt x="7202516" y="5872454"/>
                  <a:pt x="7224214" y="5867677"/>
                  <a:pt x="7238940" y="5867677"/>
                </a:cubicBezTo>
                <a:cubicBezTo>
                  <a:pt x="7271472" y="5867677"/>
                  <a:pt x="7287291" y="5887823"/>
                  <a:pt x="7286395" y="5928113"/>
                </a:cubicBezTo>
                <a:cubicBezTo>
                  <a:pt x="7286395" y="5938367"/>
                  <a:pt x="7283640" y="5949285"/>
                  <a:pt x="7278130" y="5960867"/>
                </a:cubicBezTo>
                <a:cubicBezTo>
                  <a:pt x="7261238" y="5992300"/>
                  <a:pt x="7222916" y="6026221"/>
                  <a:pt x="7163166" y="6062630"/>
                </a:cubicBezTo>
                <a:cubicBezTo>
                  <a:pt x="7155912" y="6067855"/>
                  <a:pt x="7152907" y="6076022"/>
                  <a:pt x="7154150" y="6087133"/>
                </a:cubicBezTo>
                <a:lnTo>
                  <a:pt x="7345724" y="6087133"/>
                </a:lnTo>
                <a:cubicBezTo>
                  <a:pt x="7345724" y="6079956"/>
                  <a:pt x="7343681" y="6073971"/>
                  <a:pt x="7339595" y="6069177"/>
                </a:cubicBezTo>
                <a:cubicBezTo>
                  <a:pt x="7335509" y="6064384"/>
                  <a:pt x="7331099" y="6061987"/>
                  <a:pt x="7326365" y="6061987"/>
                </a:cubicBezTo>
                <a:lnTo>
                  <a:pt x="7224223" y="6061987"/>
                </a:lnTo>
                <a:cubicBezTo>
                  <a:pt x="7270858" y="6040704"/>
                  <a:pt x="7303740" y="6012129"/>
                  <a:pt x="7322871" y="5976262"/>
                </a:cubicBezTo>
                <a:cubicBezTo>
                  <a:pt x="7334520" y="5960408"/>
                  <a:pt x="7340345" y="5943056"/>
                  <a:pt x="7340345" y="5924206"/>
                </a:cubicBezTo>
                <a:cubicBezTo>
                  <a:pt x="7340926" y="5870061"/>
                  <a:pt x="7309067" y="5842988"/>
                  <a:pt x="7244769" y="5842988"/>
                </a:cubicBezTo>
                <a:close/>
                <a:moveTo>
                  <a:pt x="6259646" y="5842531"/>
                </a:moveTo>
                <a:cubicBezTo>
                  <a:pt x="6233795" y="5849399"/>
                  <a:pt x="6212310" y="5858031"/>
                  <a:pt x="6195191" y="5868427"/>
                </a:cubicBezTo>
                <a:cubicBezTo>
                  <a:pt x="6178072" y="5878824"/>
                  <a:pt x="6164035" y="5890429"/>
                  <a:pt x="6153079" y="5903242"/>
                </a:cubicBezTo>
                <a:cubicBezTo>
                  <a:pt x="6142123" y="5916056"/>
                  <a:pt x="6134112" y="5929449"/>
                  <a:pt x="6129047" y="5943422"/>
                </a:cubicBezTo>
                <a:cubicBezTo>
                  <a:pt x="6123982" y="5957396"/>
                  <a:pt x="6121450" y="5971216"/>
                  <a:pt x="6121450" y="5984885"/>
                </a:cubicBezTo>
                <a:cubicBezTo>
                  <a:pt x="6121450" y="6001625"/>
                  <a:pt x="6123786" y="6016848"/>
                  <a:pt x="6128458" y="6030555"/>
                </a:cubicBezTo>
                <a:cubicBezTo>
                  <a:pt x="6133130" y="6044261"/>
                  <a:pt x="6139852" y="6055894"/>
                  <a:pt x="6148625" y="6065452"/>
                </a:cubicBezTo>
                <a:cubicBezTo>
                  <a:pt x="6157397" y="6075010"/>
                  <a:pt x="6168068" y="6082461"/>
                  <a:pt x="6180636" y="6087805"/>
                </a:cubicBezTo>
                <a:cubicBezTo>
                  <a:pt x="6193204" y="6093148"/>
                  <a:pt x="6207456" y="6095820"/>
                  <a:pt x="6223391" y="6095820"/>
                </a:cubicBezTo>
                <a:cubicBezTo>
                  <a:pt x="6237407" y="6095820"/>
                  <a:pt x="6250512" y="6093472"/>
                  <a:pt x="6262707" y="6088776"/>
                </a:cubicBezTo>
                <a:cubicBezTo>
                  <a:pt x="6274901" y="6084080"/>
                  <a:pt x="6285493" y="6077552"/>
                  <a:pt x="6294482" y="6069192"/>
                </a:cubicBezTo>
                <a:cubicBezTo>
                  <a:pt x="6303471" y="6060831"/>
                  <a:pt x="6310560" y="6050905"/>
                  <a:pt x="6315749" y="6039413"/>
                </a:cubicBezTo>
                <a:cubicBezTo>
                  <a:pt x="6320938" y="6027921"/>
                  <a:pt x="6323532" y="6015412"/>
                  <a:pt x="6323532" y="6001887"/>
                </a:cubicBezTo>
                <a:cubicBezTo>
                  <a:pt x="6323532" y="5990085"/>
                  <a:pt x="6321106" y="5978701"/>
                  <a:pt x="6316253" y="5967733"/>
                </a:cubicBezTo>
                <a:cubicBezTo>
                  <a:pt x="6311400" y="5956765"/>
                  <a:pt x="6304898" y="5947124"/>
                  <a:pt x="6296747" y="5938811"/>
                </a:cubicBezTo>
                <a:cubicBezTo>
                  <a:pt x="6288596" y="5930498"/>
                  <a:pt x="6279130" y="5923803"/>
                  <a:pt x="6268350" y="5918726"/>
                </a:cubicBezTo>
                <a:cubicBezTo>
                  <a:pt x="6257570" y="5913650"/>
                  <a:pt x="6246323" y="5911111"/>
                  <a:pt x="6234607" y="5911111"/>
                </a:cubicBezTo>
                <a:cubicBezTo>
                  <a:pt x="6215838" y="5911111"/>
                  <a:pt x="6200610" y="5916933"/>
                  <a:pt x="6188923" y="5928578"/>
                </a:cubicBezTo>
                <a:cubicBezTo>
                  <a:pt x="6191513" y="5926830"/>
                  <a:pt x="6194754" y="5922931"/>
                  <a:pt x="6198645" y="5916880"/>
                </a:cubicBezTo>
                <a:cubicBezTo>
                  <a:pt x="6202536" y="5910829"/>
                  <a:pt x="6207338" y="5904878"/>
                  <a:pt x="6213051" y="5899028"/>
                </a:cubicBezTo>
                <a:cubicBezTo>
                  <a:pt x="6218763" y="5893177"/>
                  <a:pt x="6225649" y="5887615"/>
                  <a:pt x="6233707" y="5882343"/>
                </a:cubicBezTo>
                <a:cubicBezTo>
                  <a:pt x="6241765" y="5877071"/>
                  <a:pt x="6249244" y="5873111"/>
                  <a:pt x="6256145" y="5870463"/>
                </a:cubicBezTo>
                <a:cubicBezTo>
                  <a:pt x="6258379" y="5869901"/>
                  <a:pt x="6260890" y="5867906"/>
                  <a:pt x="6263678" y="5864477"/>
                </a:cubicBezTo>
                <a:cubicBezTo>
                  <a:pt x="6266467" y="5861048"/>
                  <a:pt x="6267186" y="5857377"/>
                  <a:pt x="6265836" y="5853465"/>
                </a:cubicBezTo>
                <a:cubicBezTo>
                  <a:pt x="6264486" y="5849552"/>
                  <a:pt x="6262422" y="5845908"/>
                  <a:pt x="6259646" y="5842531"/>
                </a:cubicBezTo>
                <a:close/>
                <a:moveTo>
                  <a:pt x="9758557" y="5840702"/>
                </a:moveTo>
                <a:cubicBezTo>
                  <a:pt x="9755075" y="5840702"/>
                  <a:pt x="9755851" y="5841005"/>
                  <a:pt x="9760885" y="5841610"/>
                </a:cubicBezTo>
                <a:lnTo>
                  <a:pt x="9756313" y="5845410"/>
                </a:lnTo>
                <a:cubicBezTo>
                  <a:pt x="9750908" y="5859321"/>
                  <a:pt x="9747310" y="5873381"/>
                  <a:pt x="9745519" y="5887590"/>
                </a:cubicBezTo>
                <a:cubicBezTo>
                  <a:pt x="9743729" y="5901799"/>
                  <a:pt x="9741617" y="5916798"/>
                  <a:pt x="9739183" y="5932585"/>
                </a:cubicBezTo>
                <a:cubicBezTo>
                  <a:pt x="9737763" y="5938643"/>
                  <a:pt x="9736043" y="5945137"/>
                  <a:pt x="9734021" y="5952066"/>
                </a:cubicBezTo>
                <a:cubicBezTo>
                  <a:pt x="9731999" y="5958996"/>
                  <a:pt x="9729831" y="5964801"/>
                  <a:pt x="9727517" y="5969483"/>
                </a:cubicBezTo>
                <a:lnTo>
                  <a:pt x="9637005" y="5853225"/>
                </a:lnTo>
                <a:cubicBezTo>
                  <a:pt x="9635067" y="5850897"/>
                  <a:pt x="9632995" y="5848828"/>
                  <a:pt x="9630787" y="5847021"/>
                </a:cubicBezTo>
                <a:lnTo>
                  <a:pt x="9625357" y="5844853"/>
                </a:lnTo>
                <a:lnTo>
                  <a:pt x="9625883" y="5844303"/>
                </a:lnTo>
                <a:cubicBezTo>
                  <a:pt x="9622649" y="5844308"/>
                  <a:pt x="9622021" y="5844310"/>
                  <a:pt x="9623997" y="5844310"/>
                </a:cubicBezTo>
                <a:lnTo>
                  <a:pt x="9625357" y="5844853"/>
                </a:lnTo>
                <a:lnTo>
                  <a:pt x="9621968" y="5848396"/>
                </a:lnTo>
                <a:cubicBezTo>
                  <a:pt x="9617696" y="5847934"/>
                  <a:pt x="9613768" y="5849123"/>
                  <a:pt x="9610185" y="5851961"/>
                </a:cubicBezTo>
                <a:cubicBezTo>
                  <a:pt x="9606601" y="5854799"/>
                  <a:pt x="9603017" y="5857685"/>
                  <a:pt x="9599433" y="5860619"/>
                </a:cubicBezTo>
                <a:cubicBezTo>
                  <a:pt x="9595849" y="5863553"/>
                  <a:pt x="9592754" y="5866323"/>
                  <a:pt x="9590146" y="5868931"/>
                </a:cubicBezTo>
                <a:cubicBezTo>
                  <a:pt x="9587539" y="5871538"/>
                  <a:pt x="9586235" y="5872606"/>
                  <a:pt x="9586235" y="5872135"/>
                </a:cubicBezTo>
                <a:lnTo>
                  <a:pt x="9585792" y="5872135"/>
                </a:lnTo>
                <a:lnTo>
                  <a:pt x="9640506" y="5940393"/>
                </a:lnTo>
                <a:cubicBezTo>
                  <a:pt x="9628133" y="5945108"/>
                  <a:pt x="9617982" y="5952070"/>
                  <a:pt x="9610053" y="5961278"/>
                </a:cubicBezTo>
                <a:cubicBezTo>
                  <a:pt x="9602123" y="5970487"/>
                  <a:pt x="9599923" y="5978915"/>
                  <a:pt x="9603451" y="5986564"/>
                </a:cubicBezTo>
                <a:lnTo>
                  <a:pt x="9598879" y="5990364"/>
                </a:lnTo>
                <a:lnTo>
                  <a:pt x="9584442" y="6051536"/>
                </a:lnTo>
                <a:cubicBezTo>
                  <a:pt x="9584442" y="6062313"/>
                  <a:pt x="9588090" y="6071186"/>
                  <a:pt x="9595386" y="6078154"/>
                </a:cubicBezTo>
                <a:cubicBezTo>
                  <a:pt x="9602683" y="6085121"/>
                  <a:pt x="9612493" y="6090553"/>
                  <a:pt x="9624819" y="6094448"/>
                </a:cubicBezTo>
                <a:cubicBezTo>
                  <a:pt x="9626495" y="6094448"/>
                  <a:pt x="9628101" y="6094336"/>
                  <a:pt x="9629637" y="6094113"/>
                </a:cubicBezTo>
                <a:cubicBezTo>
                  <a:pt x="9631173" y="6093889"/>
                  <a:pt x="9632813" y="6092877"/>
                  <a:pt x="9634555" y="6091077"/>
                </a:cubicBezTo>
                <a:cubicBezTo>
                  <a:pt x="9637994" y="6069841"/>
                  <a:pt x="9641507" y="6048458"/>
                  <a:pt x="9645096" y="6026929"/>
                </a:cubicBezTo>
                <a:cubicBezTo>
                  <a:pt x="9648685" y="6005400"/>
                  <a:pt x="9652145" y="5984170"/>
                  <a:pt x="9655479" y="5963239"/>
                </a:cubicBezTo>
                <a:cubicBezTo>
                  <a:pt x="9655479" y="5961972"/>
                  <a:pt x="9655013" y="5961141"/>
                  <a:pt x="9654079" y="5960746"/>
                </a:cubicBezTo>
                <a:lnTo>
                  <a:pt x="9760557" y="6087512"/>
                </a:lnTo>
                <a:cubicBezTo>
                  <a:pt x="9762619" y="6090612"/>
                  <a:pt x="9765539" y="6092162"/>
                  <a:pt x="9769315" y="6092162"/>
                </a:cubicBezTo>
                <a:lnTo>
                  <a:pt x="9769257" y="6091237"/>
                </a:lnTo>
                <a:lnTo>
                  <a:pt x="9783871" y="6085251"/>
                </a:lnTo>
                <a:cubicBezTo>
                  <a:pt x="9786749" y="6083272"/>
                  <a:pt x="9789526" y="6081181"/>
                  <a:pt x="9792200" y="6078979"/>
                </a:cubicBezTo>
                <a:cubicBezTo>
                  <a:pt x="9794875" y="6076776"/>
                  <a:pt x="9797349" y="6074347"/>
                  <a:pt x="9799626" y="6071692"/>
                </a:cubicBezTo>
                <a:cubicBezTo>
                  <a:pt x="9801903" y="6069037"/>
                  <a:pt x="9803041" y="6066107"/>
                  <a:pt x="9803041" y="6062902"/>
                </a:cubicBezTo>
                <a:cubicBezTo>
                  <a:pt x="9803041" y="6061440"/>
                  <a:pt x="9802635" y="6059087"/>
                  <a:pt x="9801826" y="6055844"/>
                </a:cubicBezTo>
                <a:lnTo>
                  <a:pt x="9742941" y="5990185"/>
                </a:lnTo>
                <a:cubicBezTo>
                  <a:pt x="9754523" y="5985604"/>
                  <a:pt x="9764193" y="5979034"/>
                  <a:pt x="9771951" y="5970476"/>
                </a:cubicBezTo>
                <a:cubicBezTo>
                  <a:pt x="9779709" y="5961918"/>
                  <a:pt x="9785609" y="5952741"/>
                  <a:pt x="9789649" y="5942947"/>
                </a:cubicBezTo>
                <a:cubicBezTo>
                  <a:pt x="9793691" y="5933153"/>
                  <a:pt x="9796521" y="5923244"/>
                  <a:pt x="9798140" y="5913219"/>
                </a:cubicBezTo>
                <a:cubicBezTo>
                  <a:pt x="9799759" y="5903194"/>
                  <a:pt x="9801524" y="5892776"/>
                  <a:pt x="9803433" y="5881965"/>
                </a:cubicBezTo>
                <a:cubicBezTo>
                  <a:pt x="9803091" y="5862048"/>
                  <a:pt x="9789467" y="5848565"/>
                  <a:pt x="9762564" y="5841517"/>
                </a:cubicBezTo>
                <a:cubicBezTo>
                  <a:pt x="9761497" y="5840974"/>
                  <a:pt x="9760161" y="5840702"/>
                  <a:pt x="9758557" y="5840702"/>
                </a:cubicBezTo>
                <a:close/>
                <a:moveTo>
                  <a:pt x="6617193" y="5840524"/>
                </a:moveTo>
                <a:cubicBezTo>
                  <a:pt x="6609816" y="5839490"/>
                  <a:pt x="6604736" y="5841781"/>
                  <a:pt x="6601955" y="5847396"/>
                </a:cubicBezTo>
                <a:lnTo>
                  <a:pt x="6534447" y="5999058"/>
                </a:lnTo>
                <a:cubicBezTo>
                  <a:pt x="6532008" y="6021170"/>
                  <a:pt x="6538104" y="6033155"/>
                  <a:pt x="6552735" y="6035012"/>
                </a:cubicBezTo>
                <a:lnTo>
                  <a:pt x="6660412" y="6035012"/>
                </a:lnTo>
                <a:lnTo>
                  <a:pt x="6660412" y="6077982"/>
                </a:lnTo>
                <a:cubicBezTo>
                  <a:pt x="6660412" y="6084621"/>
                  <a:pt x="6664787" y="6087605"/>
                  <a:pt x="6673536" y="6086933"/>
                </a:cubicBezTo>
                <a:cubicBezTo>
                  <a:pt x="6705630" y="6082128"/>
                  <a:pt x="6721677" y="6066885"/>
                  <a:pt x="6721677" y="6041206"/>
                </a:cubicBezTo>
                <a:lnTo>
                  <a:pt x="6721677" y="5918448"/>
                </a:lnTo>
                <a:cubicBezTo>
                  <a:pt x="6721677" y="5915781"/>
                  <a:pt x="6720376" y="5912933"/>
                  <a:pt x="6717773" y="5909904"/>
                </a:cubicBezTo>
                <a:cubicBezTo>
                  <a:pt x="6715170" y="5906875"/>
                  <a:pt x="6712252" y="5905360"/>
                  <a:pt x="6709019" y="5905360"/>
                </a:cubicBezTo>
                <a:lnTo>
                  <a:pt x="6673071" y="5905360"/>
                </a:lnTo>
                <a:cubicBezTo>
                  <a:pt x="6669823" y="5905360"/>
                  <a:pt x="6666901" y="5906764"/>
                  <a:pt x="6664306" y="5909572"/>
                </a:cubicBezTo>
                <a:cubicBezTo>
                  <a:pt x="6661710" y="5912379"/>
                  <a:pt x="6660412" y="5915338"/>
                  <a:pt x="6660412" y="5918448"/>
                </a:cubicBezTo>
                <a:lnTo>
                  <a:pt x="6660412" y="6009866"/>
                </a:lnTo>
                <a:lnTo>
                  <a:pt x="6589718" y="6009866"/>
                </a:lnTo>
                <a:lnTo>
                  <a:pt x="6638374" y="5905068"/>
                </a:lnTo>
                <a:cubicBezTo>
                  <a:pt x="6646904" y="5874450"/>
                  <a:pt x="6639843" y="5852935"/>
                  <a:pt x="6617193" y="5840524"/>
                </a:cubicBezTo>
                <a:close/>
                <a:moveTo>
                  <a:pt x="9428835" y="5780352"/>
                </a:moveTo>
                <a:cubicBezTo>
                  <a:pt x="9402293" y="5780352"/>
                  <a:pt x="9381871" y="5787131"/>
                  <a:pt x="9367569" y="5800690"/>
                </a:cubicBezTo>
                <a:lnTo>
                  <a:pt x="9367569" y="5856054"/>
                </a:lnTo>
                <a:cubicBezTo>
                  <a:pt x="9367569" y="5867156"/>
                  <a:pt x="9372387" y="5872706"/>
                  <a:pt x="9382021" y="5872706"/>
                </a:cubicBezTo>
                <a:lnTo>
                  <a:pt x="9459739" y="5872706"/>
                </a:lnTo>
                <a:cubicBezTo>
                  <a:pt x="9472511" y="5872706"/>
                  <a:pt x="9482139" y="5881881"/>
                  <a:pt x="9488621" y="5900231"/>
                </a:cubicBezTo>
                <a:cubicBezTo>
                  <a:pt x="9493569" y="5914185"/>
                  <a:pt x="9496043" y="5929968"/>
                  <a:pt x="9496043" y="5947580"/>
                </a:cubicBezTo>
                <a:cubicBezTo>
                  <a:pt x="9496043" y="5974288"/>
                  <a:pt x="9491552" y="5997982"/>
                  <a:pt x="9482570" y="6018660"/>
                </a:cubicBezTo>
                <a:cubicBezTo>
                  <a:pt x="9469868" y="6047088"/>
                  <a:pt x="9452707" y="6063861"/>
                  <a:pt x="9431085" y="6068981"/>
                </a:cubicBezTo>
                <a:cubicBezTo>
                  <a:pt x="9425013" y="6072019"/>
                  <a:pt x="9421977" y="6076139"/>
                  <a:pt x="9421977" y="6081340"/>
                </a:cubicBezTo>
                <a:cubicBezTo>
                  <a:pt x="9421977" y="6084202"/>
                  <a:pt x="9423375" y="6088419"/>
                  <a:pt x="9426170" y="6093991"/>
                </a:cubicBezTo>
                <a:cubicBezTo>
                  <a:pt x="9465085" y="6084761"/>
                  <a:pt x="9494009" y="6069212"/>
                  <a:pt x="9512945" y="6047342"/>
                </a:cubicBezTo>
                <a:cubicBezTo>
                  <a:pt x="9542215" y="6020701"/>
                  <a:pt x="9556851" y="5989421"/>
                  <a:pt x="9556851" y="5953502"/>
                </a:cubicBezTo>
                <a:cubicBezTo>
                  <a:pt x="9556851" y="5926089"/>
                  <a:pt x="9549513" y="5903208"/>
                  <a:pt x="9534841" y="5884858"/>
                </a:cubicBezTo>
                <a:cubicBezTo>
                  <a:pt x="9516853" y="5859993"/>
                  <a:pt x="9494217" y="5847560"/>
                  <a:pt x="9466932" y="5847560"/>
                </a:cubicBezTo>
                <a:lnTo>
                  <a:pt x="9428835" y="5847560"/>
                </a:lnTo>
                <a:close/>
                <a:moveTo>
                  <a:pt x="7742231" y="5495745"/>
                </a:moveTo>
                <a:cubicBezTo>
                  <a:pt x="7735154" y="5495745"/>
                  <a:pt x="7729345" y="5498107"/>
                  <a:pt x="7724804" y="5502832"/>
                </a:cubicBezTo>
                <a:cubicBezTo>
                  <a:pt x="7720263" y="5507556"/>
                  <a:pt x="7717992" y="5513269"/>
                  <a:pt x="7717992" y="5519969"/>
                </a:cubicBezTo>
                <a:cubicBezTo>
                  <a:pt x="7717992" y="5526666"/>
                  <a:pt x="7720358" y="5532379"/>
                  <a:pt x="7725089" y="5537111"/>
                </a:cubicBezTo>
                <a:cubicBezTo>
                  <a:pt x="7729821" y="5541842"/>
                  <a:pt x="7735535" y="5544208"/>
                  <a:pt x="7742231" y="5544208"/>
                </a:cubicBezTo>
                <a:cubicBezTo>
                  <a:pt x="7749141" y="5544208"/>
                  <a:pt x="7754982" y="5541915"/>
                  <a:pt x="7759754" y="5537329"/>
                </a:cubicBezTo>
                <a:cubicBezTo>
                  <a:pt x="7764527" y="5532742"/>
                  <a:pt x="7766912" y="5526956"/>
                  <a:pt x="7766912" y="5519969"/>
                </a:cubicBezTo>
                <a:cubicBezTo>
                  <a:pt x="7766912" y="5513288"/>
                  <a:pt x="7764545" y="5507580"/>
                  <a:pt x="7759811" y="5502846"/>
                </a:cubicBezTo>
                <a:cubicBezTo>
                  <a:pt x="7755077" y="5498112"/>
                  <a:pt x="7749217" y="5495745"/>
                  <a:pt x="7742231" y="5495745"/>
                </a:cubicBezTo>
                <a:close/>
                <a:moveTo>
                  <a:pt x="9968921" y="5327953"/>
                </a:moveTo>
                <a:cubicBezTo>
                  <a:pt x="9999182" y="5328500"/>
                  <a:pt x="10013565" y="5355397"/>
                  <a:pt x="10012069" y="5408641"/>
                </a:cubicBezTo>
                <a:lnTo>
                  <a:pt x="10012069" y="5417242"/>
                </a:lnTo>
                <a:cubicBezTo>
                  <a:pt x="10013265" y="5486175"/>
                  <a:pt x="9998496" y="5521051"/>
                  <a:pt x="9967763" y="5521870"/>
                </a:cubicBezTo>
                <a:cubicBezTo>
                  <a:pt x="9936555" y="5522417"/>
                  <a:pt x="9920691" y="5499393"/>
                  <a:pt x="9920172" y="5452797"/>
                </a:cubicBezTo>
                <a:lnTo>
                  <a:pt x="9920172" y="5400626"/>
                </a:lnTo>
                <a:cubicBezTo>
                  <a:pt x="9920172" y="5375047"/>
                  <a:pt x="9918529" y="5355701"/>
                  <a:pt x="9915243" y="5342590"/>
                </a:cubicBezTo>
                <a:cubicBezTo>
                  <a:pt x="9928945" y="5333984"/>
                  <a:pt x="9946837" y="5329105"/>
                  <a:pt x="9968921" y="5327953"/>
                </a:cubicBezTo>
                <a:close/>
                <a:moveTo>
                  <a:pt x="6015277" y="5326124"/>
                </a:moveTo>
                <a:cubicBezTo>
                  <a:pt x="6021597" y="5326124"/>
                  <a:pt x="6027517" y="5327609"/>
                  <a:pt x="6033036" y="5330578"/>
                </a:cubicBezTo>
                <a:cubicBezTo>
                  <a:pt x="6038556" y="5333547"/>
                  <a:pt x="6043377" y="5337787"/>
                  <a:pt x="6047499" y="5343297"/>
                </a:cubicBezTo>
                <a:cubicBezTo>
                  <a:pt x="6051621" y="5348808"/>
                  <a:pt x="6054893" y="5355416"/>
                  <a:pt x="6057314" y="5363121"/>
                </a:cubicBezTo>
                <a:cubicBezTo>
                  <a:pt x="6059736" y="5370827"/>
                  <a:pt x="6060947" y="5378854"/>
                  <a:pt x="6060947" y="5387203"/>
                </a:cubicBezTo>
                <a:cubicBezTo>
                  <a:pt x="6060947" y="5396947"/>
                  <a:pt x="6059720" y="5405943"/>
                  <a:pt x="6057264" y="5414192"/>
                </a:cubicBezTo>
                <a:cubicBezTo>
                  <a:pt x="6054809" y="5422441"/>
                  <a:pt x="6051570" y="5429486"/>
                  <a:pt x="6047545" y="5435327"/>
                </a:cubicBezTo>
                <a:cubicBezTo>
                  <a:pt x="6043521" y="5441168"/>
                  <a:pt x="6038718" y="5445688"/>
                  <a:pt x="6033136" y="5448886"/>
                </a:cubicBezTo>
                <a:cubicBezTo>
                  <a:pt x="6027555" y="5452084"/>
                  <a:pt x="6021302" y="5453683"/>
                  <a:pt x="6014377" y="5453683"/>
                </a:cubicBezTo>
                <a:cubicBezTo>
                  <a:pt x="6002133" y="5453683"/>
                  <a:pt x="5992431" y="5447613"/>
                  <a:pt x="5985273" y="5435473"/>
                </a:cubicBezTo>
                <a:cubicBezTo>
                  <a:pt x="5978115" y="5423334"/>
                  <a:pt x="5974536" y="5407394"/>
                  <a:pt x="5974536" y="5387653"/>
                </a:cubicBezTo>
                <a:cubicBezTo>
                  <a:pt x="5974536" y="5375799"/>
                  <a:pt x="5975728" y="5365936"/>
                  <a:pt x="5978112" y="5358064"/>
                </a:cubicBezTo>
                <a:cubicBezTo>
                  <a:pt x="5980495" y="5350191"/>
                  <a:pt x="5983693" y="5343909"/>
                  <a:pt x="5987706" y="5339218"/>
                </a:cubicBezTo>
                <a:cubicBezTo>
                  <a:pt x="5991718" y="5334527"/>
                  <a:pt x="5996141" y="5331172"/>
                  <a:pt x="6000975" y="5329153"/>
                </a:cubicBezTo>
                <a:cubicBezTo>
                  <a:pt x="6005809" y="5327134"/>
                  <a:pt x="6010576" y="5326124"/>
                  <a:pt x="6015277" y="5326124"/>
                </a:cubicBezTo>
                <a:close/>
                <a:moveTo>
                  <a:pt x="6485374" y="5325667"/>
                </a:moveTo>
                <a:cubicBezTo>
                  <a:pt x="6516925" y="5325667"/>
                  <a:pt x="6532701" y="5358728"/>
                  <a:pt x="6532701" y="5424850"/>
                </a:cubicBezTo>
                <a:cubicBezTo>
                  <a:pt x="6532701" y="5489182"/>
                  <a:pt x="6516925" y="5521348"/>
                  <a:pt x="6485374" y="5521348"/>
                </a:cubicBezTo>
                <a:cubicBezTo>
                  <a:pt x="6453527" y="5521348"/>
                  <a:pt x="6437604" y="5489182"/>
                  <a:pt x="6437604" y="5424850"/>
                </a:cubicBezTo>
                <a:cubicBezTo>
                  <a:pt x="6437604" y="5358728"/>
                  <a:pt x="6453527" y="5325667"/>
                  <a:pt x="6485374" y="5325667"/>
                </a:cubicBezTo>
                <a:close/>
                <a:moveTo>
                  <a:pt x="6256774" y="5325667"/>
                </a:moveTo>
                <a:cubicBezTo>
                  <a:pt x="6288325" y="5325667"/>
                  <a:pt x="6304101" y="5358728"/>
                  <a:pt x="6304101" y="5424850"/>
                </a:cubicBezTo>
                <a:cubicBezTo>
                  <a:pt x="6304101" y="5489182"/>
                  <a:pt x="6288325" y="5521348"/>
                  <a:pt x="6256774" y="5521348"/>
                </a:cubicBezTo>
                <a:cubicBezTo>
                  <a:pt x="6224927" y="5521348"/>
                  <a:pt x="6209004" y="5489182"/>
                  <a:pt x="6209004" y="5424850"/>
                </a:cubicBezTo>
                <a:cubicBezTo>
                  <a:pt x="6209004" y="5358728"/>
                  <a:pt x="6224927" y="5325667"/>
                  <a:pt x="6256774" y="5325667"/>
                </a:cubicBezTo>
                <a:close/>
                <a:moveTo>
                  <a:pt x="5780524" y="5325667"/>
                </a:moveTo>
                <a:cubicBezTo>
                  <a:pt x="5812075" y="5325667"/>
                  <a:pt x="5827851" y="5358728"/>
                  <a:pt x="5827851" y="5424850"/>
                </a:cubicBezTo>
                <a:cubicBezTo>
                  <a:pt x="5827851" y="5489182"/>
                  <a:pt x="5812075" y="5521348"/>
                  <a:pt x="5780524" y="5521348"/>
                </a:cubicBezTo>
                <a:cubicBezTo>
                  <a:pt x="5748677" y="5521348"/>
                  <a:pt x="5732754" y="5489182"/>
                  <a:pt x="5732754" y="5424850"/>
                </a:cubicBezTo>
                <a:cubicBezTo>
                  <a:pt x="5732754" y="5358728"/>
                  <a:pt x="5748677" y="5325667"/>
                  <a:pt x="5780524" y="5325667"/>
                </a:cubicBezTo>
                <a:close/>
                <a:moveTo>
                  <a:pt x="10216676" y="5304635"/>
                </a:moveTo>
                <a:cubicBezTo>
                  <a:pt x="10213394" y="5304635"/>
                  <a:pt x="10210464" y="5306137"/>
                  <a:pt x="10207885" y="5309140"/>
                </a:cubicBezTo>
                <a:cubicBezTo>
                  <a:pt x="10205306" y="5312142"/>
                  <a:pt x="10204017" y="5315003"/>
                  <a:pt x="10204017" y="5317723"/>
                </a:cubicBezTo>
                <a:lnTo>
                  <a:pt x="10204017" y="5450032"/>
                </a:lnTo>
                <a:cubicBezTo>
                  <a:pt x="10204017" y="5456671"/>
                  <a:pt x="10208189" y="5459679"/>
                  <a:pt x="10216533" y="5459055"/>
                </a:cubicBezTo>
                <a:cubicBezTo>
                  <a:pt x="10229521" y="5457793"/>
                  <a:pt x="10240892" y="5453117"/>
                  <a:pt x="10250647" y="5445028"/>
                </a:cubicBezTo>
                <a:cubicBezTo>
                  <a:pt x="10260403" y="5436939"/>
                  <a:pt x="10265281" y="5426348"/>
                  <a:pt x="10265281" y="5413256"/>
                </a:cubicBezTo>
                <a:lnTo>
                  <a:pt x="10265281" y="5317723"/>
                </a:lnTo>
                <a:cubicBezTo>
                  <a:pt x="10265281" y="5315056"/>
                  <a:pt x="10263981" y="5312208"/>
                  <a:pt x="10261378" y="5309179"/>
                </a:cubicBezTo>
                <a:cubicBezTo>
                  <a:pt x="10258775" y="5306150"/>
                  <a:pt x="10255857" y="5304635"/>
                  <a:pt x="10252623" y="5304635"/>
                </a:cubicBezTo>
                <a:close/>
                <a:moveTo>
                  <a:pt x="10121426" y="5304635"/>
                </a:moveTo>
                <a:cubicBezTo>
                  <a:pt x="10118144" y="5304635"/>
                  <a:pt x="10115214" y="5306137"/>
                  <a:pt x="10112635" y="5309140"/>
                </a:cubicBezTo>
                <a:cubicBezTo>
                  <a:pt x="10110056" y="5312142"/>
                  <a:pt x="10108767" y="5315003"/>
                  <a:pt x="10108767" y="5317723"/>
                </a:cubicBezTo>
                <a:lnTo>
                  <a:pt x="10108767" y="5535250"/>
                </a:lnTo>
                <a:cubicBezTo>
                  <a:pt x="10108767" y="5541889"/>
                  <a:pt x="10112939" y="5544896"/>
                  <a:pt x="10121283" y="5544273"/>
                </a:cubicBezTo>
                <a:cubicBezTo>
                  <a:pt x="10134271" y="5543010"/>
                  <a:pt x="10145642" y="5538335"/>
                  <a:pt x="10155397" y="5530246"/>
                </a:cubicBezTo>
                <a:cubicBezTo>
                  <a:pt x="10165153" y="5522157"/>
                  <a:pt x="10170031" y="5511566"/>
                  <a:pt x="10170031" y="5498474"/>
                </a:cubicBezTo>
                <a:lnTo>
                  <a:pt x="10170031" y="5317723"/>
                </a:lnTo>
                <a:cubicBezTo>
                  <a:pt x="10170031" y="5315056"/>
                  <a:pt x="10168731" y="5312208"/>
                  <a:pt x="10166128" y="5309179"/>
                </a:cubicBezTo>
                <a:cubicBezTo>
                  <a:pt x="10163525" y="5306150"/>
                  <a:pt x="10160607" y="5304635"/>
                  <a:pt x="10157373" y="5304635"/>
                </a:cubicBezTo>
                <a:close/>
                <a:moveTo>
                  <a:pt x="9769001" y="5304635"/>
                </a:moveTo>
                <a:cubicBezTo>
                  <a:pt x="9765719" y="5304635"/>
                  <a:pt x="9762789" y="5306137"/>
                  <a:pt x="9760210" y="5309140"/>
                </a:cubicBezTo>
                <a:cubicBezTo>
                  <a:pt x="9757631" y="5312142"/>
                  <a:pt x="9756342" y="5315003"/>
                  <a:pt x="9756342" y="5317723"/>
                </a:cubicBezTo>
                <a:lnTo>
                  <a:pt x="9756342" y="5450032"/>
                </a:lnTo>
                <a:cubicBezTo>
                  <a:pt x="9756342" y="5456671"/>
                  <a:pt x="9760514" y="5459679"/>
                  <a:pt x="9768858" y="5459055"/>
                </a:cubicBezTo>
                <a:cubicBezTo>
                  <a:pt x="9781845" y="5457793"/>
                  <a:pt x="9793217" y="5453117"/>
                  <a:pt x="9802973" y="5445028"/>
                </a:cubicBezTo>
                <a:cubicBezTo>
                  <a:pt x="9812729" y="5436939"/>
                  <a:pt x="9817607" y="5426348"/>
                  <a:pt x="9817607" y="5413256"/>
                </a:cubicBezTo>
                <a:lnTo>
                  <a:pt x="9817607" y="5317723"/>
                </a:lnTo>
                <a:cubicBezTo>
                  <a:pt x="9817607" y="5315056"/>
                  <a:pt x="9816305" y="5312208"/>
                  <a:pt x="9813703" y="5309179"/>
                </a:cubicBezTo>
                <a:cubicBezTo>
                  <a:pt x="9811100" y="5306150"/>
                  <a:pt x="9808182" y="5304635"/>
                  <a:pt x="9804948" y="5304635"/>
                </a:cubicBezTo>
                <a:close/>
                <a:moveTo>
                  <a:pt x="9397511" y="5304635"/>
                </a:moveTo>
                <a:cubicBezTo>
                  <a:pt x="9394235" y="5304635"/>
                  <a:pt x="9391308" y="5306127"/>
                  <a:pt x="9388732" y="5309111"/>
                </a:cubicBezTo>
                <a:cubicBezTo>
                  <a:pt x="9386155" y="5312095"/>
                  <a:pt x="9384867" y="5314939"/>
                  <a:pt x="9384867" y="5317644"/>
                </a:cubicBezTo>
                <a:lnTo>
                  <a:pt x="9384867" y="5535114"/>
                </a:lnTo>
                <a:cubicBezTo>
                  <a:pt x="9384867" y="5541753"/>
                  <a:pt x="9389039" y="5544761"/>
                  <a:pt x="9397383" y="5544137"/>
                </a:cubicBezTo>
                <a:cubicBezTo>
                  <a:pt x="9410370" y="5542875"/>
                  <a:pt x="9421742" y="5538199"/>
                  <a:pt x="9431498" y="5530110"/>
                </a:cubicBezTo>
                <a:cubicBezTo>
                  <a:pt x="9441253" y="5522021"/>
                  <a:pt x="9446132" y="5511430"/>
                  <a:pt x="9446132" y="5498338"/>
                </a:cubicBezTo>
                <a:lnTo>
                  <a:pt x="9446132" y="5329781"/>
                </a:lnTo>
                <a:lnTo>
                  <a:pt x="9482379" y="5329781"/>
                </a:lnTo>
                <a:cubicBezTo>
                  <a:pt x="9498543" y="5330843"/>
                  <a:pt x="9508735" y="5337521"/>
                  <a:pt x="9512955" y="5349812"/>
                </a:cubicBezTo>
                <a:cubicBezTo>
                  <a:pt x="9517174" y="5362105"/>
                  <a:pt x="9519284" y="5382459"/>
                  <a:pt x="9519284" y="5410877"/>
                </a:cubicBezTo>
                <a:lnTo>
                  <a:pt x="9519284" y="5535114"/>
                </a:lnTo>
                <a:cubicBezTo>
                  <a:pt x="9519284" y="5541753"/>
                  <a:pt x="9523455" y="5544761"/>
                  <a:pt x="9531799" y="5544137"/>
                </a:cubicBezTo>
                <a:cubicBezTo>
                  <a:pt x="9544787" y="5542875"/>
                  <a:pt x="9556159" y="5538199"/>
                  <a:pt x="9565915" y="5530110"/>
                </a:cubicBezTo>
                <a:cubicBezTo>
                  <a:pt x="9575671" y="5522021"/>
                  <a:pt x="9580549" y="5511430"/>
                  <a:pt x="9580549" y="5498338"/>
                </a:cubicBezTo>
                <a:lnTo>
                  <a:pt x="9580549" y="5409084"/>
                </a:lnTo>
                <a:cubicBezTo>
                  <a:pt x="9580549" y="5375956"/>
                  <a:pt x="9573137" y="5350266"/>
                  <a:pt x="9558313" y="5332014"/>
                </a:cubicBezTo>
                <a:cubicBezTo>
                  <a:pt x="9543491" y="5313762"/>
                  <a:pt x="9518289" y="5304635"/>
                  <a:pt x="9482708" y="5304635"/>
                </a:cubicBezTo>
                <a:close/>
                <a:moveTo>
                  <a:pt x="9302275" y="5304635"/>
                </a:moveTo>
                <a:cubicBezTo>
                  <a:pt x="9298995" y="5304635"/>
                  <a:pt x="9296064" y="5306137"/>
                  <a:pt x="9293485" y="5309140"/>
                </a:cubicBezTo>
                <a:cubicBezTo>
                  <a:pt x="9290907" y="5312142"/>
                  <a:pt x="9289617" y="5315003"/>
                  <a:pt x="9289617" y="5317723"/>
                </a:cubicBezTo>
                <a:lnTo>
                  <a:pt x="9289617" y="5558574"/>
                </a:lnTo>
                <a:cubicBezTo>
                  <a:pt x="9289617" y="5568823"/>
                  <a:pt x="9292163" y="5586271"/>
                  <a:pt x="9297253" y="5610917"/>
                </a:cubicBezTo>
                <a:cubicBezTo>
                  <a:pt x="9297687" y="5614431"/>
                  <a:pt x="9299316" y="5617739"/>
                  <a:pt x="9302140" y="5620839"/>
                </a:cubicBezTo>
                <a:cubicBezTo>
                  <a:pt x="9304964" y="5623940"/>
                  <a:pt x="9307969" y="5625328"/>
                  <a:pt x="9311155" y="5625004"/>
                </a:cubicBezTo>
                <a:lnTo>
                  <a:pt x="9346317" y="5619025"/>
                </a:lnTo>
                <a:cubicBezTo>
                  <a:pt x="9353851" y="5617825"/>
                  <a:pt x="9357430" y="5613074"/>
                  <a:pt x="9357054" y="5604773"/>
                </a:cubicBezTo>
                <a:cubicBezTo>
                  <a:pt x="9353244" y="5582494"/>
                  <a:pt x="9351339" y="5566197"/>
                  <a:pt x="9351339" y="5555881"/>
                </a:cubicBezTo>
                <a:lnTo>
                  <a:pt x="9351339" y="5317723"/>
                </a:lnTo>
                <a:cubicBezTo>
                  <a:pt x="9351339" y="5315056"/>
                  <a:pt x="9350038" y="5312208"/>
                  <a:pt x="9347435" y="5309179"/>
                </a:cubicBezTo>
                <a:cubicBezTo>
                  <a:pt x="9344832" y="5306150"/>
                  <a:pt x="9341914" y="5304635"/>
                  <a:pt x="9338680" y="5304635"/>
                </a:cubicBezTo>
                <a:close/>
                <a:moveTo>
                  <a:pt x="8918785" y="5304635"/>
                </a:moveTo>
                <a:cubicBezTo>
                  <a:pt x="8918785" y="5312060"/>
                  <a:pt x="8920666" y="5318107"/>
                  <a:pt x="8924429" y="5322777"/>
                </a:cubicBezTo>
                <a:cubicBezTo>
                  <a:pt x="8928191" y="5327447"/>
                  <a:pt x="8932618" y="5329781"/>
                  <a:pt x="8937709" y="5329781"/>
                </a:cubicBezTo>
                <a:lnTo>
                  <a:pt x="9010368" y="5329781"/>
                </a:lnTo>
                <a:cubicBezTo>
                  <a:pt x="9023293" y="5329781"/>
                  <a:pt x="9032565" y="5339543"/>
                  <a:pt x="9038182" y="5359067"/>
                </a:cubicBezTo>
                <a:cubicBezTo>
                  <a:pt x="9043799" y="5378591"/>
                  <a:pt x="9046458" y="5398280"/>
                  <a:pt x="9046158" y="5418135"/>
                </a:cubicBezTo>
                <a:cubicBezTo>
                  <a:pt x="9046158" y="5439871"/>
                  <a:pt x="9043365" y="5460305"/>
                  <a:pt x="9037778" y="5479436"/>
                </a:cubicBezTo>
                <a:cubicBezTo>
                  <a:pt x="9030277" y="5505853"/>
                  <a:pt x="9019345" y="5519062"/>
                  <a:pt x="9004981" y="5519062"/>
                </a:cubicBezTo>
                <a:lnTo>
                  <a:pt x="8932772" y="5519062"/>
                </a:lnTo>
                <a:cubicBezTo>
                  <a:pt x="8927939" y="5519062"/>
                  <a:pt x="8923576" y="5521452"/>
                  <a:pt x="8919685" y="5526231"/>
                </a:cubicBezTo>
                <a:cubicBezTo>
                  <a:pt x="8915794" y="5531010"/>
                  <a:pt x="8913849" y="5537003"/>
                  <a:pt x="8913849" y="5544208"/>
                </a:cubicBezTo>
                <a:lnTo>
                  <a:pt x="9111366" y="5544208"/>
                </a:lnTo>
                <a:cubicBezTo>
                  <a:pt x="9111366" y="5527444"/>
                  <a:pt x="9104908" y="5519062"/>
                  <a:pt x="9091992" y="5519062"/>
                </a:cubicBezTo>
                <a:lnTo>
                  <a:pt x="9060688" y="5519062"/>
                </a:lnTo>
                <a:cubicBezTo>
                  <a:pt x="9090621" y="5501517"/>
                  <a:pt x="9105742" y="5468670"/>
                  <a:pt x="9106051" y="5420521"/>
                </a:cubicBezTo>
                <a:cubicBezTo>
                  <a:pt x="9106051" y="5389184"/>
                  <a:pt x="9097842" y="5362035"/>
                  <a:pt x="9081423" y="5339075"/>
                </a:cubicBezTo>
                <a:cubicBezTo>
                  <a:pt x="9065004" y="5316115"/>
                  <a:pt x="9041319" y="5304635"/>
                  <a:pt x="9010368" y="5304635"/>
                </a:cubicBezTo>
                <a:close/>
                <a:moveTo>
                  <a:pt x="8453613" y="5304635"/>
                </a:moveTo>
                <a:cubicBezTo>
                  <a:pt x="8453613" y="5312065"/>
                  <a:pt x="8455496" y="5318113"/>
                  <a:pt x="8459263" y="5322781"/>
                </a:cubicBezTo>
                <a:cubicBezTo>
                  <a:pt x="8463030" y="5327448"/>
                  <a:pt x="8467457" y="5329781"/>
                  <a:pt x="8472544" y="5329781"/>
                </a:cubicBezTo>
                <a:lnTo>
                  <a:pt x="8588172" y="5329781"/>
                </a:lnTo>
                <a:cubicBezTo>
                  <a:pt x="8558216" y="5347274"/>
                  <a:pt x="8543238" y="5378342"/>
                  <a:pt x="8543238" y="5422986"/>
                </a:cubicBezTo>
                <a:lnTo>
                  <a:pt x="8543238" y="5535114"/>
                </a:lnTo>
                <a:cubicBezTo>
                  <a:pt x="8543238" y="5541753"/>
                  <a:pt x="8547410" y="5544761"/>
                  <a:pt x="8555754" y="5544137"/>
                </a:cubicBezTo>
                <a:cubicBezTo>
                  <a:pt x="8568741" y="5542875"/>
                  <a:pt x="8580113" y="5538199"/>
                  <a:pt x="8589869" y="5530110"/>
                </a:cubicBezTo>
                <a:cubicBezTo>
                  <a:pt x="8599625" y="5522021"/>
                  <a:pt x="8604503" y="5511430"/>
                  <a:pt x="8604503" y="5498338"/>
                </a:cubicBezTo>
                <a:lnTo>
                  <a:pt x="8604503" y="5397869"/>
                </a:lnTo>
                <a:cubicBezTo>
                  <a:pt x="8604503" y="5373980"/>
                  <a:pt x="8608453" y="5356251"/>
                  <a:pt x="8616354" y="5344683"/>
                </a:cubicBezTo>
                <a:cubicBezTo>
                  <a:pt x="8620374" y="5336382"/>
                  <a:pt x="8626961" y="5330970"/>
                  <a:pt x="8636114" y="5328446"/>
                </a:cubicBezTo>
                <a:cubicBezTo>
                  <a:pt x="8647335" y="5326517"/>
                  <a:pt x="8652945" y="5318580"/>
                  <a:pt x="8652945" y="5304635"/>
                </a:cubicBezTo>
                <a:close/>
                <a:moveTo>
                  <a:pt x="7836555" y="5304635"/>
                </a:moveTo>
                <a:cubicBezTo>
                  <a:pt x="7833269" y="5304635"/>
                  <a:pt x="7830339" y="5306137"/>
                  <a:pt x="7827767" y="5309140"/>
                </a:cubicBezTo>
                <a:cubicBezTo>
                  <a:pt x="7825196" y="5312142"/>
                  <a:pt x="7823910" y="5315001"/>
                  <a:pt x="7823910" y="5317716"/>
                </a:cubicBezTo>
                <a:lnTo>
                  <a:pt x="7823910" y="5484522"/>
                </a:lnTo>
                <a:cubicBezTo>
                  <a:pt x="7823910" y="5497971"/>
                  <a:pt x="7823910" y="5505001"/>
                  <a:pt x="7823910" y="5505611"/>
                </a:cubicBezTo>
                <a:cubicBezTo>
                  <a:pt x="7823001" y="5513316"/>
                  <a:pt x="7820786" y="5517169"/>
                  <a:pt x="7817266" y="5517169"/>
                </a:cubicBezTo>
                <a:cubicBezTo>
                  <a:pt x="7816328" y="5517169"/>
                  <a:pt x="7810963" y="5516593"/>
                  <a:pt x="7801171" y="5515440"/>
                </a:cubicBezTo>
                <a:cubicBezTo>
                  <a:pt x="7796171" y="5514797"/>
                  <a:pt x="7792885" y="5517098"/>
                  <a:pt x="7791313" y="5522341"/>
                </a:cubicBezTo>
                <a:lnTo>
                  <a:pt x="7788927" y="5531671"/>
                </a:lnTo>
                <a:cubicBezTo>
                  <a:pt x="7788027" y="5535400"/>
                  <a:pt x="7790225" y="5538629"/>
                  <a:pt x="7795521" y="5541358"/>
                </a:cubicBezTo>
                <a:cubicBezTo>
                  <a:pt x="7809870" y="5544477"/>
                  <a:pt x="7824751" y="5546037"/>
                  <a:pt x="7840162" y="5546037"/>
                </a:cubicBezTo>
                <a:cubicBezTo>
                  <a:pt x="7860917" y="5546037"/>
                  <a:pt x="7874231" y="5536917"/>
                  <a:pt x="7880103" y="5518676"/>
                </a:cubicBezTo>
                <a:cubicBezTo>
                  <a:pt x="7883484" y="5508894"/>
                  <a:pt x="7885175" y="5491814"/>
                  <a:pt x="7885175" y="5467434"/>
                </a:cubicBezTo>
                <a:lnTo>
                  <a:pt x="7885175" y="5329781"/>
                </a:lnTo>
                <a:lnTo>
                  <a:pt x="7924915" y="5329781"/>
                </a:lnTo>
                <a:cubicBezTo>
                  <a:pt x="7942461" y="5330043"/>
                  <a:pt x="7952949" y="5337326"/>
                  <a:pt x="7956380" y="5351631"/>
                </a:cubicBezTo>
                <a:cubicBezTo>
                  <a:pt x="7959811" y="5365935"/>
                  <a:pt x="7961527" y="5387336"/>
                  <a:pt x="7961527" y="5415835"/>
                </a:cubicBezTo>
                <a:lnTo>
                  <a:pt x="7961527" y="5536064"/>
                </a:lnTo>
                <a:cubicBezTo>
                  <a:pt x="7961527" y="5542698"/>
                  <a:pt x="7965702" y="5545706"/>
                  <a:pt x="7974050" y="5545087"/>
                </a:cubicBezTo>
                <a:cubicBezTo>
                  <a:pt x="7987033" y="5543825"/>
                  <a:pt x="7998402" y="5539152"/>
                  <a:pt x="8008158" y="5531067"/>
                </a:cubicBezTo>
                <a:cubicBezTo>
                  <a:pt x="8017914" y="5522983"/>
                  <a:pt x="8022792" y="5512395"/>
                  <a:pt x="8022792" y="5499303"/>
                </a:cubicBezTo>
                <a:lnTo>
                  <a:pt x="8022792" y="5414113"/>
                </a:lnTo>
                <a:cubicBezTo>
                  <a:pt x="8022792" y="5380433"/>
                  <a:pt x="8015478" y="5353767"/>
                  <a:pt x="8000850" y="5334114"/>
                </a:cubicBezTo>
                <a:cubicBezTo>
                  <a:pt x="7986222" y="5314462"/>
                  <a:pt x="7960913" y="5304635"/>
                  <a:pt x="7924923" y="5304635"/>
                </a:cubicBezTo>
                <a:close/>
                <a:moveTo>
                  <a:pt x="7569423" y="5304635"/>
                </a:moveTo>
                <a:cubicBezTo>
                  <a:pt x="7569423" y="5314056"/>
                  <a:pt x="7571348" y="5320676"/>
                  <a:pt x="7575196" y="5324495"/>
                </a:cubicBezTo>
                <a:cubicBezTo>
                  <a:pt x="7577377" y="5326657"/>
                  <a:pt x="7582016" y="5329348"/>
                  <a:pt x="7589112" y="5332568"/>
                </a:cubicBezTo>
                <a:cubicBezTo>
                  <a:pt x="7600204" y="5337725"/>
                  <a:pt x="7605749" y="5359492"/>
                  <a:pt x="7605749" y="5397869"/>
                </a:cubicBezTo>
                <a:lnTo>
                  <a:pt x="7605749" y="5535114"/>
                </a:lnTo>
                <a:cubicBezTo>
                  <a:pt x="7605749" y="5541753"/>
                  <a:pt x="7609921" y="5544761"/>
                  <a:pt x="7618265" y="5544137"/>
                </a:cubicBezTo>
                <a:cubicBezTo>
                  <a:pt x="7631253" y="5542875"/>
                  <a:pt x="7642624" y="5538199"/>
                  <a:pt x="7652380" y="5530110"/>
                </a:cubicBezTo>
                <a:cubicBezTo>
                  <a:pt x="7662136" y="5522021"/>
                  <a:pt x="7667014" y="5511430"/>
                  <a:pt x="7667014" y="5498338"/>
                </a:cubicBezTo>
                <a:lnTo>
                  <a:pt x="7667014" y="5422986"/>
                </a:lnTo>
                <a:cubicBezTo>
                  <a:pt x="7667014" y="5376266"/>
                  <a:pt x="7653684" y="5345198"/>
                  <a:pt x="7627024" y="5329781"/>
                </a:cubicBezTo>
                <a:lnTo>
                  <a:pt x="7656092" y="5329781"/>
                </a:lnTo>
                <a:cubicBezTo>
                  <a:pt x="7661378" y="5329781"/>
                  <a:pt x="7666003" y="5327441"/>
                  <a:pt x="7669968" y="5322759"/>
                </a:cubicBezTo>
                <a:cubicBezTo>
                  <a:pt x="7673933" y="5318078"/>
                  <a:pt x="7675915" y="5312036"/>
                  <a:pt x="7675915" y="5304635"/>
                </a:cubicBezTo>
                <a:close/>
                <a:moveTo>
                  <a:pt x="7014088" y="5304635"/>
                </a:moveTo>
                <a:lnTo>
                  <a:pt x="7002450" y="5403784"/>
                </a:lnTo>
                <a:cubicBezTo>
                  <a:pt x="7002450" y="5404398"/>
                  <a:pt x="7002375" y="5405081"/>
                  <a:pt x="7002225" y="5405834"/>
                </a:cubicBezTo>
                <a:cubicBezTo>
                  <a:pt x="7002075" y="5406586"/>
                  <a:pt x="7002000" y="5407398"/>
                  <a:pt x="7002000" y="5408270"/>
                </a:cubicBezTo>
                <a:cubicBezTo>
                  <a:pt x="7002000" y="5411737"/>
                  <a:pt x="7002993" y="5414711"/>
                  <a:pt x="7004979" y="5417192"/>
                </a:cubicBezTo>
                <a:cubicBezTo>
                  <a:pt x="7006965" y="5419674"/>
                  <a:pt x="7009439" y="5420914"/>
                  <a:pt x="7012402" y="5420914"/>
                </a:cubicBezTo>
                <a:cubicBezTo>
                  <a:pt x="7014059" y="5420914"/>
                  <a:pt x="7015343" y="5420688"/>
                  <a:pt x="7016252" y="5420236"/>
                </a:cubicBezTo>
                <a:lnTo>
                  <a:pt x="7047520" y="5410599"/>
                </a:lnTo>
                <a:cubicBezTo>
                  <a:pt x="7055136" y="5408484"/>
                  <a:pt x="7061832" y="5407130"/>
                  <a:pt x="7067609" y="5406537"/>
                </a:cubicBezTo>
                <a:cubicBezTo>
                  <a:pt x="7073386" y="5405945"/>
                  <a:pt x="7078403" y="5405505"/>
                  <a:pt x="7082661" y="5405219"/>
                </a:cubicBezTo>
                <a:cubicBezTo>
                  <a:pt x="7096696" y="5405219"/>
                  <a:pt x="7107617" y="5410774"/>
                  <a:pt x="7115425" y="5421882"/>
                </a:cubicBezTo>
                <a:cubicBezTo>
                  <a:pt x="7123233" y="5432991"/>
                  <a:pt x="7127137" y="5447918"/>
                  <a:pt x="7127137" y="5466663"/>
                </a:cubicBezTo>
                <a:cubicBezTo>
                  <a:pt x="7127137" y="5477736"/>
                  <a:pt x="7125456" y="5486919"/>
                  <a:pt x="7122094" y="5494213"/>
                </a:cubicBezTo>
                <a:cubicBezTo>
                  <a:pt x="7118732" y="5501506"/>
                  <a:pt x="7114542" y="5507190"/>
                  <a:pt x="7109525" y="5511265"/>
                </a:cubicBezTo>
                <a:cubicBezTo>
                  <a:pt x="7104507" y="5515339"/>
                  <a:pt x="7098851" y="5518267"/>
                  <a:pt x="7092555" y="5520048"/>
                </a:cubicBezTo>
                <a:cubicBezTo>
                  <a:pt x="7086258" y="5521829"/>
                  <a:pt x="7079874" y="5522720"/>
                  <a:pt x="7073402" y="5522720"/>
                </a:cubicBezTo>
                <a:cubicBezTo>
                  <a:pt x="7058410" y="5522720"/>
                  <a:pt x="7039550" y="5518236"/>
                  <a:pt x="7016824" y="5509268"/>
                </a:cubicBezTo>
                <a:lnTo>
                  <a:pt x="7013302" y="5509268"/>
                </a:lnTo>
                <a:cubicBezTo>
                  <a:pt x="7004877" y="5509268"/>
                  <a:pt x="7000064" y="5515186"/>
                  <a:pt x="6998864" y="5527020"/>
                </a:cubicBezTo>
                <a:cubicBezTo>
                  <a:pt x="7031730" y="5541222"/>
                  <a:pt x="7060315" y="5548323"/>
                  <a:pt x="7084618" y="5548323"/>
                </a:cubicBezTo>
                <a:cubicBezTo>
                  <a:pt x="7098301" y="5548323"/>
                  <a:pt x="7111072" y="5546295"/>
                  <a:pt x="7122933" y="5542240"/>
                </a:cubicBezTo>
                <a:cubicBezTo>
                  <a:pt x="7134794" y="5538185"/>
                  <a:pt x="7145005" y="5532347"/>
                  <a:pt x="7153566" y="5524727"/>
                </a:cubicBezTo>
                <a:cubicBezTo>
                  <a:pt x="7162126" y="5517107"/>
                  <a:pt x="7168777" y="5507997"/>
                  <a:pt x="7173518" y="5497395"/>
                </a:cubicBezTo>
                <a:cubicBezTo>
                  <a:pt x="7178259" y="5486794"/>
                  <a:pt x="7180630" y="5475040"/>
                  <a:pt x="7180630" y="5462134"/>
                </a:cubicBezTo>
                <a:cubicBezTo>
                  <a:pt x="7180630" y="5450694"/>
                  <a:pt x="7178839" y="5440741"/>
                  <a:pt x="7175258" y="5432273"/>
                </a:cubicBezTo>
                <a:cubicBezTo>
                  <a:pt x="7161489" y="5394730"/>
                  <a:pt x="7134265" y="5375959"/>
                  <a:pt x="7093583" y="5375959"/>
                </a:cubicBezTo>
                <a:cubicBezTo>
                  <a:pt x="7081206" y="5375959"/>
                  <a:pt x="7069573" y="5377595"/>
                  <a:pt x="7058686" y="5380866"/>
                </a:cubicBezTo>
                <a:cubicBezTo>
                  <a:pt x="7061586" y="5364893"/>
                  <a:pt x="7064096" y="5347865"/>
                  <a:pt x="7066216" y="5329781"/>
                </a:cubicBezTo>
                <a:lnTo>
                  <a:pt x="7156348" y="5329781"/>
                </a:lnTo>
                <a:cubicBezTo>
                  <a:pt x="7161087" y="5329781"/>
                  <a:pt x="7165348" y="5327432"/>
                  <a:pt x="7169132" y="5322734"/>
                </a:cubicBezTo>
                <a:cubicBezTo>
                  <a:pt x="7172916" y="5318036"/>
                  <a:pt x="7174808" y="5312003"/>
                  <a:pt x="7174808" y="5304635"/>
                </a:cubicBezTo>
                <a:close/>
                <a:moveTo>
                  <a:pt x="6690742" y="5304635"/>
                </a:moveTo>
                <a:cubicBezTo>
                  <a:pt x="6686056" y="5304635"/>
                  <a:pt x="6681806" y="5308448"/>
                  <a:pt x="6677991" y="5316073"/>
                </a:cubicBezTo>
                <a:cubicBezTo>
                  <a:pt x="6671185" y="5332941"/>
                  <a:pt x="6662352" y="5347821"/>
                  <a:pt x="6651491" y="5360710"/>
                </a:cubicBezTo>
                <a:cubicBezTo>
                  <a:pt x="6640630" y="5373600"/>
                  <a:pt x="6624977" y="5385517"/>
                  <a:pt x="6604532" y="5396461"/>
                </a:cubicBezTo>
                <a:lnTo>
                  <a:pt x="6616490" y="5419621"/>
                </a:lnTo>
                <a:cubicBezTo>
                  <a:pt x="6649009" y="5415535"/>
                  <a:pt x="6669390" y="5402079"/>
                  <a:pt x="6677634" y="5379252"/>
                </a:cubicBezTo>
                <a:lnTo>
                  <a:pt x="6677634" y="5535250"/>
                </a:lnTo>
                <a:cubicBezTo>
                  <a:pt x="6677634" y="5541889"/>
                  <a:pt x="6681806" y="5544896"/>
                  <a:pt x="6690149" y="5544273"/>
                </a:cubicBezTo>
                <a:cubicBezTo>
                  <a:pt x="6703137" y="5543010"/>
                  <a:pt x="6714508" y="5538335"/>
                  <a:pt x="6724265" y="5530246"/>
                </a:cubicBezTo>
                <a:cubicBezTo>
                  <a:pt x="6734020" y="5522157"/>
                  <a:pt x="6738898" y="5511566"/>
                  <a:pt x="6738898" y="5498474"/>
                </a:cubicBezTo>
                <a:lnTo>
                  <a:pt x="6738898" y="5317723"/>
                </a:lnTo>
                <a:cubicBezTo>
                  <a:pt x="6738898" y="5315056"/>
                  <a:pt x="6737597" y="5312208"/>
                  <a:pt x="6734994" y="5309179"/>
                </a:cubicBezTo>
                <a:cubicBezTo>
                  <a:pt x="6732392" y="5306150"/>
                  <a:pt x="6729474" y="5304635"/>
                  <a:pt x="6726240" y="5304635"/>
                </a:cubicBezTo>
                <a:close/>
                <a:moveTo>
                  <a:pt x="9893547" y="5302349"/>
                </a:moveTo>
                <a:cubicBezTo>
                  <a:pt x="9890989" y="5302349"/>
                  <a:pt x="9889385" y="5302685"/>
                  <a:pt x="9888732" y="5303357"/>
                </a:cubicBezTo>
                <a:lnTo>
                  <a:pt x="9859179" y="5311072"/>
                </a:lnTo>
                <a:cubicBezTo>
                  <a:pt x="9854640" y="5312305"/>
                  <a:pt x="9851675" y="5313970"/>
                  <a:pt x="9850285" y="5316065"/>
                </a:cubicBezTo>
                <a:cubicBezTo>
                  <a:pt x="9848894" y="5318161"/>
                  <a:pt x="9848199" y="5321018"/>
                  <a:pt x="9848199" y="5324638"/>
                </a:cubicBezTo>
                <a:cubicBezTo>
                  <a:pt x="9857167" y="5366791"/>
                  <a:pt x="9861651" y="5399159"/>
                  <a:pt x="9861651" y="5421743"/>
                </a:cubicBezTo>
                <a:lnTo>
                  <a:pt x="9861651" y="5441024"/>
                </a:lnTo>
                <a:cubicBezTo>
                  <a:pt x="9860455" y="5510699"/>
                  <a:pt x="9896079" y="5546161"/>
                  <a:pt x="9968521" y="5547409"/>
                </a:cubicBezTo>
                <a:cubicBezTo>
                  <a:pt x="10034357" y="5543970"/>
                  <a:pt x="10068205" y="5503325"/>
                  <a:pt x="10070062" y="5425472"/>
                </a:cubicBezTo>
                <a:cubicBezTo>
                  <a:pt x="10071905" y="5344671"/>
                  <a:pt x="10039153" y="5303957"/>
                  <a:pt x="9971807" y="5303328"/>
                </a:cubicBezTo>
                <a:cubicBezTo>
                  <a:pt x="9950666" y="5304257"/>
                  <a:pt x="9929483" y="5310810"/>
                  <a:pt x="9908257" y="5322988"/>
                </a:cubicBezTo>
                <a:lnTo>
                  <a:pt x="9904663" y="5311279"/>
                </a:lnTo>
                <a:cubicBezTo>
                  <a:pt x="9902839" y="5305326"/>
                  <a:pt x="9899133" y="5302349"/>
                  <a:pt x="9893547" y="5302349"/>
                </a:cubicBezTo>
                <a:close/>
                <a:moveTo>
                  <a:pt x="8417370" y="5302057"/>
                </a:moveTo>
                <a:cubicBezTo>
                  <a:pt x="8403806" y="5303661"/>
                  <a:pt x="8392138" y="5308672"/>
                  <a:pt x="8382365" y="5317087"/>
                </a:cubicBezTo>
                <a:cubicBezTo>
                  <a:pt x="8373079" y="5324388"/>
                  <a:pt x="8368435" y="5334630"/>
                  <a:pt x="8368435" y="5347812"/>
                </a:cubicBezTo>
                <a:lnTo>
                  <a:pt x="8368435" y="5425408"/>
                </a:lnTo>
                <a:cubicBezTo>
                  <a:pt x="8368435" y="5451825"/>
                  <a:pt x="8365823" y="5471825"/>
                  <a:pt x="8360599" y="5485408"/>
                </a:cubicBezTo>
                <a:cubicBezTo>
                  <a:pt x="8351959" y="5508149"/>
                  <a:pt x="8335843" y="5519519"/>
                  <a:pt x="8312250" y="5519519"/>
                </a:cubicBezTo>
                <a:cubicBezTo>
                  <a:pt x="8287842" y="5519519"/>
                  <a:pt x="8271425" y="5508785"/>
                  <a:pt x="8263001" y="5487315"/>
                </a:cubicBezTo>
                <a:cubicBezTo>
                  <a:pt x="8298105" y="5473976"/>
                  <a:pt x="8319881" y="5459948"/>
                  <a:pt x="8328331" y="5445232"/>
                </a:cubicBezTo>
                <a:cubicBezTo>
                  <a:pt x="8338303" y="5431739"/>
                  <a:pt x="8343289" y="5409284"/>
                  <a:pt x="8343289" y="5377866"/>
                </a:cubicBezTo>
                <a:lnTo>
                  <a:pt x="8343289" y="5310586"/>
                </a:lnTo>
                <a:cubicBezTo>
                  <a:pt x="8343289" y="5303952"/>
                  <a:pt x="8338925" y="5301121"/>
                  <a:pt x="8330195" y="5302092"/>
                </a:cubicBezTo>
                <a:cubicBezTo>
                  <a:pt x="8298129" y="5306617"/>
                  <a:pt x="8281767" y="5321835"/>
                  <a:pt x="8281110" y="5347748"/>
                </a:cubicBezTo>
                <a:cubicBezTo>
                  <a:pt x="8281110" y="5386848"/>
                  <a:pt x="8280958" y="5410001"/>
                  <a:pt x="8280653" y="5417207"/>
                </a:cubicBezTo>
                <a:cubicBezTo>
                  <a:pt x="8279543" y="5441519"/>
                  <a:pt x="8271945" y="5457081"/>
                  <a:pt x="8257857" y="5463891"/>
                </a:cubicBezTo>
                <a:cubicBezTo>
                  <a:pt x="8256290" y="5455480"/>
                  <a:pt x="8255507" y="5442055"/>
                  <a:pt x="8255507" y="5423615"/>
                </a:cubicBezTo>
                <a:lnTo>
                  <a:pt x="8255507" y="5310586"/>
                </a:lnTo>
                <a:cubicBezTo>
                  <a:pt x="8255507" y="5303952"/>
                  <a:pt x="8251311" y="5301121"/>
                  <a:pt x="8242919" y="5302092"/>
                </a:cubicBezTo>
                <a:cubicBezTo>
                  <a:pt x="8229827" y="5303364"/>
                  <a:pt x="8219986" y="5307362"/>
                  <a:pt x="8213395" y="5314087"/>
                </a:cubicBezTo>
                <a:cubicBezTo>
                  <a:pt x="8200626" y="5323688"/>
                  <a:pt x="8194242" y="5334930"/>
                  <a:pt x="8194242" y="5347812"/>
                </a:cubicBezTo>
                <a:lnTo>
                  <a:pt x="8194242" y="5425408"/>
                </a:lnTo>
                <a:cubicBezTo>
                  <a:pt x="8194242" y="5460164"/>
                  <a:pt x="8205077" y="5488654"/>
                  <a:pt x="8226746" y="5510875"/>
                </a:cubicBezTo>
                <a:cubicBezTo>
                  <a:pt x="8248415" y="5533097"/>
                  <a:pt x="8276650" y="5544361"/>
                  <a:pt x="8311449" y="5544665"/>
                </a:cubicBezTo>
                <a:cubicBezTo>
                  <a:pt x="8346911" y="5544965"/>
                  <a:pt x="8375485" y="5533609"/>
                  <a:pt x="8397171" y="5510597"/>
                </a:cubicBezTo>
                <a:cubicBezTo>
                  <a:pt x="8418857" y="5487584"/>
                  <a:pt x="8429700" y="5458290"/>
                  <a:pt x="8429700" y="5422714"/>
                </a:cubicBezTo>
                <a:lnTo>
                  <a:pt x="8429700" y="5310586"/>
                </a:lnTo>
                <a:cubicBezTo>
                  <a:pt x="8429700" y="5303952"/>
                  <a:pt x="8425590" y="5301109"/>
                  <a:pt x="8417370" y="5302057"/>
                </a:cubicBezTo>
                <a:close/>
                <a:moveTo>
                  <a:pt x="8834689" y="5301392"/>
                </a:moveTo>
                <a:cubicBezTo>
                  <a:pt x="8826621" y="5300459"/>
                  <a:pt x="8822587" y="5303311"/>
                  <a:pt x="8822587" y="5309950"/>
                </a:cubicBezTo>
                <a:lnTo>
                  <a:pt x="8822587" y="5414449"/>
                </a:lnTo>
                <a:cubicBezTo>
                  <a:pt x="8822587" y="5444015"/>
                  <a:pt x="8821977" y="5463129"/>
                  <a:pt x="8820759" y="5471792"/>
                </a:cubicBezTo>
                <a:cubicBezTo>
                  <a:pt x="8817658" y="5494042"/>
                  <a:pt x="8810860" y="5508389"/>
                  <a:pt x="8800363" y="5514833"/>
                </a:cubicBezTo>
                <a:cubicBezTo>
                  <a:pt x="8793957" y="5492392"/>
                  <a:pt x="8789690" y="5477000"/>
                  <a:pt x="8787561" y="5468656"/>
                </a:cubicBezTo>
                <a:lnTo>
                  <a:pt x="8753450" y="5334311"/>
                </a:lnTo>
                <a:cubicBezTo>
                  <a:pt x="8741906" y="5311132"/>
                  <a:pt x="8722163" y="5301230"/>
                  <a:pt x="8694221" y="5304607"/>
                </a:cubicBezTo>
                <a:cubicBezTo>
                  <a:pt x="8691540" y="5305374"/>
                  <a:pt x="8689160" y="5306344"/>
                  <a:pt x="8687081" y="5307518"/>
                </a:cubicBezTo>
                <a:cubicBezTo>
                  <a:pt x="8685002" y="5308692"/>
                  <a:pt x="8684308" y="5311412"/>
                  <a:pt x="8684999" y="5315680"/>
                </a:cubicBezTo>
                <a:lnTo>
                  <a:pt x="8727425" y="5474507"/>
                </a:lnTo>
                <a:cubicBezTo>
                  <a:pt x="8731193" y="5487551"/>
                  <a:pt x="8735619" y="5499320"/>
                  <a:pt x="8740705" y="5509815"/>
                </a:cubicBezTo>
                <a:cubicBezTo>
                  <a:pt x="8745792" y="5520309"/>
                  <a:pt x="8753338" y="5526497"/>
                  <a:pt x="8763344" y="5528378"/>
                </a:cubicBezTo>
                <a:lnTo>
                  <a:pt x="8713659" y="5536922"/>
                </a:lnTo>
                <a:cubicBezTo>
                  <a:pt x="8708635" y="5538293"/>
                  <a:pt x="8704970" y="5541735"/>
                  <a:pt x="8702665" y="5547248"/>
                </a:cubicBezTo>
                <a:cubicBezTo>
                  <a:pt x="8700360" y="5552760"/>
                  <a:pt x="8700091" y="5558758"/>
                  <a:pt x="8701858" y="5565239"/>
                </a:cubicBezTo>
                <a:lnTo>
                  <a:pt x="8797713" y="5544751"/>
                </a:lnTo>
                <a:cubicBezTo>
                  <a:pt x="8855139" y="5531188"/>
                  <a:pt x="8883852" y="5488351"/>
                  <a:pt x="8883852" y="5416242"/>
                </a:cubicBezTo>
                <a:lnTo>
                  <a:pt x="8883852" y="5342690"/>
                </a:lnTo>
                <a:cubicBezTo>
                  <a:pt x="8883852" y="5321378"/>
                  <a:pt x="8867464" y="5307612"/>
                  <a:pt x="8834689" y="5301392"/>
                </a:cubicBezTo>
                <a:close/>
                <a:moveTo>
                  <a:pt x="6863769" y="5300063"/>
                </a:moveTo>
                <a:cubicBezTo>
                  <a:pt x="6837466" y="5300063"/>
                  <a:pt x="6807686" y="5307195"/>
                  <a:pt x="6774429" y="5321459"/>
                </a:cubicBezTo>
                <a:cubicBezTo>
                  <a:pt x="6776458" y="5334418"/>
                  <a:pt x="6782597" y="5340292"/>
                  <a:pt x="6792846" y="5339083"/>
                </a:cubicBezTo>
                <a:cubicBezTo>
                  <a:pt x="6821516" y="5329529"/>
                  <a:pt x="6843214" y="5324752"/>
                  <a:pt x="6857940" y="5324752"/>
                </a:cubicBezTo>
                <a:cubicBezTo>
                  <a:pt x="6890472" y="5324752"/>
                  <a:pt x="6906291" y="5344898"/>
                  <a:pt x="6905395" y="5385188"/>
                </a:cubicBezTo>
                <a:cubicBezTo>
                  <a:pt x="6905395" y="5395442"/>
                  <a:pt x="6902640" y="5406360"/>
                  <a:pt x="6897130" y="5417942"/>
                </a:cubicBezTo>
                <a:cubicBezTo>
                  <a:pt x="6880238" y="5449375"/>
                  <a:pt x="6841916" y="5483296"/>
                  <a:pt x="6782166" y="5519705"/>
                </a:cubicBezTo>
                <a:cubicBezTo>
                  <a:pt x="6774912" y="5524930"/>
                  <a:pt x="6771907" y="5533097"/>
                  <a:pt x="6773150" y="5544208"/>
                </a:cubicBezTo>
                <a:lnTo>
                  <a:pt x="6964724" y="5544208"/>
                </a:lnTo>
                <a:cubicBezTo>
                  <a:pt x="6964724" y="5537031"/>
                  <a:pt x="6962681" y="5531046"/>
                  <a:pt x="6958595" y="5526252"/>
                </a:cubicBezTo>
                <a:cubicBezTo>
                  <a:pt x="6954509" y="5521459"/>
                  <a:pt x="6950099" y="5519062"/>
                  <a:pt x="6945365" y="5519062"/>
                </a:cubicBezTo>
                <a:lnTo>
                  <a:pt x="6843223" y="5519062"/>
                </a:lnTo>
                <a:cubicBezTo>
                  <a:pt x="6889858" y="5497779"/>
                  <a:pt x="6922740" y="5469204"/>
                  <a:pt x="6941871" y="5433337"/>
                </a:cubicBezTo>
                <a:cubicBezTo>
                  <a:pt x="6953520" y="5417483"/>
                  <a:pt x="6959345" y="5400131"/>
                  <a:pt x="6959345" y="5381281"/>
                </a:cubicBezTo>
                <a:cubicBezTo>
                  <a:pt x="6959926" y="5327136"/>
                  <a:pt x="6928067" y="5300063"/>
                  <a:pt x="6863769" y="5300063"/>
                </a:cubicBezTo>
                <a:close/>
                <a:moveTo>
                  <a:pt x="6017070" y="5300063"/>
                </a:moveTo>
                <a:cubicBezTo>
                  <a:pt x="6003068" y="5300063"/>
                  <a:pt x="5989926" y="5302428"/>
                  <a:pt x="5977644" y="5307157"/>
                </a:cubicBezTo>
                <a:cubicBezTo>
                  <a:pt x="5965361" y="5311886"/>
                  <a:pt x="5954736" y="5318423"/>
                  <a:pt x="5945768" y="5326767"/>
                </a:cubicBezTo>
                <a:cubicBezTo>
                  <a:pt x="5936801" y="5335111"/>
                  <a:pt x="5929752" y="5344961"/>
                  <a:pt x="5924623" y="5356317"/>
                </a:cubicBezTo>
                <a:cubicBezTo>
                  <a:pt x="5919494" y="5367673"/>
                  <a:pt x="5916929" y="5380081"/>
                  <a:pt x="5916929" y="5393539"/>
                </a:cubicBezTo>
                <a:cubicBezTo>
                  <a:pt x="5916929" y="5405612"/>
                  <a:pt x="5919362" y="5417146"/>
                  <a:pt x="5924226" y="5428140"/>
                </a:cubicBezTo>
                <a:cubicBezTo>
                  <a:pt x="5929091" y="5439134"/>
                  <a:pt x="5935610" y="5448801"/>
                  <a:pt x="5943783" y="5457140"/>
                </a:cubicBezTo>
                <a:cubicBezTo>
                  <a:pt x="5951955" y="5465479"/>
                  <a:pt x="5961394" y="5472169"/>
                  <a:pt x="5972100" y="5477211"/>
                </a:cubicBezTo>
                <a:cubicBezTo>
                  <a:pt x="5982806" y="5482252"/>
                  <a:pt x="5994058" y="5484772"/>
                  <a:pt x="6005854" y="5484772"/>
                </a:cubicBezTo>
                <a:cubicBezTo>
                  <a:pt x="6024552" y="5484772"/>
                  <a:pt x="6039780" y="5478798"/>
                  <a:pt x="6051539" y="5466849"/>
                </a:cubicBezTo>
                <a:cubicBezTo>
                  <a:pt x="6048848" y="5468887"/>
                  <a:pt x="6045546" y="5472947"/>
                  <a:pt x="6041634" y="5479029"/>
                </a:cubicBezTo>
                <a:cubicBezTo>
                  <a:pt x="6037722" y="5485110"/>
                  <a:pt x="6032904" y="5491083"/>
                  <a:pt x="6027183" y="5496945"/>
                </a:cubicBezTo>
                <a:cubicBezTo>
                  <a:pt x="6021460" y="5502808"/>
                  <a:pt x="6014573" y="5508373"/>
                  <a:pt x="6006522" y="5513640"/>
                </a:cubicBezTo>
                <a:cubicBezTo>
                  <a:pt x="5998471" y="5518907"/>
                  <a:pt x="5990993" y="5522867"/>
                  <a:pt x="5984087" y="5525520"/>
                </a:cubicBezTo>
                <a:cubicBezTo>
                  <a:pt x="5981854" y="5526077"/>
                  <a:pt x="5979381" y="5528034"/>
                  <a:pt x="5976669" y="5531389"/>
                </a:cubicBezTo>
                <a:cubicBezTo>
                  <a:pt x="5973956" y="5534744"/>
                  <a:pt x="5973288" y="5538424"/>
                  <a:pt x="5974665" y="5542429"/>
                </a:cubicBezTo>
                <a:cubicBezTo>
                  <a:pt x="5976041" y="5546435"/>
                  <a:pt x="5978092" y="5549923"/>
                  <a:pt x="5980816" y="5552895"/>
                </a:cubicBezTo>
                <a:cubicBezTo>
                  <a:pt x="6006528" y="5546394"/>
                  <a:pt x="6027939" y="5537947"/>
                  <a:pt x="6045049" y="5527553"/>
                </a:cubicBezTo>
                <a:cubicBezTo>
                  <a:pt x="6062158" y="5517158"/>
                  <a:pt x="6076201" y="5505543"/>
                  <a:pt x="6087179" y="5492705"/>
                </a:cubicBezTo>
                <a:cubicBezTo>
                  <a:pt x="6098156" y="5479868"/>
                  <a:pt x="6106206" y="5466387"/>
                  <a:pt x="6111328" y="5452261"/>
                </a:cubicBezTo>
                <a:cubicBezTo>
                  <a:pt x="6116450" y="5438135"/>
                  <a:pt x="6119011" y="5424229"/>
                  <a:pt x="6119011" y="5410542"/>
                </a:cubicBezTo>
                <a:cubicBezTo>
                  <a:pt x="6119011" y="5394092"/>
                  <a:pt x="6116679" y="5379020"/>
                  <a:pt x="6112014" y="5365325"/>
                </a:cubicBezTo>
                <a:cubicBezTo>
                  <a:pt x="6107349" y="5351631"/>
                  <a:pt x="6100641" y="5340018"/>
                  <a:pt x="6091890" y="5330489"/>
                </a:cubicBezTo>
                <a:cubicBezTo>
                  <a:pt x="6083139" y="5320959"/>
                  <a:pt x="6072443" y="5313506"/>
                  <a:pt x="6059800" y="5308129"/>
                </a:cubicBezTo>
                <a:cubicBezTo>
                  <a:pt x="6047158" y="5302752"/>
                  <a:pt x="6032915" y="5300063"/>
                  <a:pt x="6017070" y="5300063"/>
                </a:cubicBezTo>
                <a:close/>
                <a:moveTo>
                  <a:pt x="5530269" y="5300063"/>
                </a:moveTo>
                <a:cubicBezTo>
                  <a:pt x="5503966" y="5300063"/>
                  <a:pt x="5474186" y="5307195"/>
                  <a:pt x="5440929" y="5321459"/>
                </a:cubicBezTo>
                <a:cubicBezTo>
                  <a:pt x="5442958" y="5334418"/>
                  <a:pt x="5449097" y="5340292"/>
                  <a:pt x="5459346" y="5339083"/>
                </a:cubicBezTo>
                <a:cubicBezTo>
                  <a:pt x="5488016" y="5329529"/>
                  <a:pt x="5509714" y="5324752"/>
                  <a:pt x="5524440" y="5324752"/>
                </a:cubicBezTo>
                <a:cubicBezTo>
                  <a:pt x="5556972" y="5324752"/>
                  <a:pt x="5572791" y="5344898"/>
                  <a:pt x="5571895" y="5385188"/>
                </a:cubicBezTo>
                <a:cubicBezTo>
                  <a:pt x="5571895" y="5395442"/>
                  <a:pt x="5569140" y="5406360"/>
                  <a:pt x="5563630" y="5417942"/>
                </a:cubicBezTo>
                <a:cubicBezTo>
                  <a:pt x="5546738" y="5449375"/>
                  <a:pt x="5508416" y="5483296"/>
                  <a:pt x="5448666" y="5519705"/>
                </a:cubicBezTo>
                <a:cubicBezTo>
                  <a:pt x="5441413" y="5524930"/>
                  <a:pt x="5438407" y="5533097"/>
                  <a:pt x="5439650" y="5544208"/>
                </a:cubicBezTo>
                <a:lnTo>
                  <a:pt x="5631224" y="5544208"/>
                </a:lnTo>
                <a:cubicBezTo>
                  <a:pt x="5631224" y="5537031"/>
                  <a:pt x="5629181" y="5531046"/>
                  <a:pt x="5625095" y="5526252"/>
                </a:cubicBezTo>
                <a:cubicBezTo>
                  <a:pt x="5621009" y="5521459"/>
                  <a:pt x="5616599" y="5519062"/>
                  <a:pt x="5611865" y="5519062"/>
                </a:cubicBezTo>
                <a:lnTo>
                  <a:pt x="5509723" y="5519062"/>
                </a:lnTo>
                <a:cubicBezTo>
                  <a:pt x="5556358" y="5497779"/>
                  <a:pt x="5589240" y="5469204"/>
                  <a:pt x="5608371" y="5433337"/>
                </a:cubicBezTo>
                <a:cubicBezTo>
                  <a:pt x="5620020" y="5417483"/>
                  <a:pt x="5625845" y="5400131"/>
                  <a:pt x="5625845" y="5381281"/>
                </a:cubicBezTo>
                <a:cubicBezTo>
                  <a:pt x="5626427" y="5327136"/>
                  <a:pt x="5594567" y="5300063"/>
                  <a:pt x="5530269" y="5300063"/>
                </a:cubicBezTo>
                <a:close/>
                <a:moveTo>
                  <a:pt x="6485795" y="5299199"/>
                </a:moveTo>
                <a:cubicBezTo>
                  <a:pt x="6414348" y="5302328"/>
                  <a:pt x="6378625" y="5343912"/>
                  <a:pt x="6378625" y="5423950"/>
                </a:cubicBezTo>
                <a:cubicBezTo>
                  <a:pt x="6378625" y="5464022"/>
                  <a:pt x="6387687" y="5494304"/>
                  <a:pt x="6405810" y="5514797"/>
                </a:cubicBezTo>
                <a:cubicBezTo>
                  <a:pt x="6423934" y="5535290"/>
                  <a:pt x="6450884" y="5546313"/>
                  <a:pt x="6486660" y="5547866"/>
                </a:cubicBezTo>
                <a:cubicBezTo>
                  <a:pt x="6555454" y="5545056"/>
                  <a:pt x="6589851" y="5503751"/>
                  <a:pt x="6589851" y="5423950"/>
                </a:cubicBezTo>
                <a:cubicBezTo>
                  <a:pt x="6589851" y="5344226"/>
                  <a:pt x="6555166" y="5302642"/>
                  <a:pt x="6485795" y="5299199"/>
                </a:cubicBezTo>
                <a:close/>
                <a:moveTo>
                  <a:pt x="6257195" y="5299199"/>
                </a:moveTo>
                <a:cubicBezTo>
                  <a:pt x="6185748" y="5302328"/>
                  <a:pt x="6150025" y="5343912"/>
                  <a:pt x="6150025" y="5423950"/>
                </a:cubicBezTo>
                <a:cubicBezTo>
                  <a:pt x="6150025" y="5464022"/>
                  <a:pt x="6159087" y="5494304"/>
                  <a:pt x="6177210" y="5514797"/>
                </a:cubicBezTo>
                <a:cubicBezTo>
                  <a:pt x="6195334" y="5535290"/>
                  <a:pt x="6222284" y="5546313"/>
                  <a:pt x="6258060" y="5547866"/>
                </a:cubicBezTo>
                <a:cubicBezTo>
                  <a:pt x="6326854" y="5545056"/>
                  <a:pt x="6361251" y="5503751"/>
                  <a:pt x="6361251" y="5423950"/>
                </a:cubicBezTo>
                <a:cubicBezTo>
                  <a:pt x="6361251" y="5344226"/>
                  <a:pt x="6326566" y="5302642"/>
                  <a:pt x="6257195" y="5299199"/>
                </a:cubicBezTo>
                <a:close/>
                <a:moveTo>
                  <a:pt x="5780945" y="5299199"/>
                </a:moveTo>
                <a:cubicBezTo>
                  <a:pt x="5709498" y="5302328"/>
                  <a:pt x="5673775" y="5343912"/>
                  <a:pt x="5673775" y="5423950"/>
                </a:cubicBezTo>
                <a:cubicBezTo>
                  <a:pt x="5673775" y="5464022"/>
                  <a:pt x="5682837" y="5494304"/>
                  <a:pt x="5700960" y="5514797"/>
                </a:cubicBezTo>
                <a:cubicBezTo>
                  <a:pt x="5719084" y="5535290"/>
                  <a:pt x="5746034" y="5546313"/>
                  <a:pt x="5781810" y="5547866"/>
                </a:cubicBezTo>
                <a:cubicBezTo>
                  <a:pt x="5850604" y="5545056"/>
                  <a:pt x="5885001" y="5503751"/>
                  <a:pt x="5885001" y="5423950"/>
                </a:cubicBezTo>
                <a:cubicBezTo>
                  <a:pt x="5885001" y="5344226"/>
                  <a:pt x="5850317" y="5302642"/>
                  <a:pt x="5780945" y="5299199"/>
                </a:cubicBezTo>
                <a:close/>
                <a:moveTo>
                  <a:pt x="7312518" y="5297599"/>
                </a:moveTo>
                <a:cubicBezTo>
                  <a:pt x="7305141" y="5296565"/>
                  <a:pt x="7300062" y="5298856"/>
                  <a:pt x="7297280" y="5304471"/>
                </a:cubicBezTo>
                <a:lnTo>
                  <a:pt x="7229772" y="5456133"/>
                </a:lnTo>
                <a:cubicBezTo>
                  <a:pt x="7227333" y="5478245"/>
                  <a:pt x="7233429" y="5490230"/>
                  <a:pt x="7248060" y="5492087"/>
                </a:cubicBezTo>
                <a:lnTo>
                  <a:pt x="7355737" y="5492087"/>
                </a:lnTo>
                <a:lnTo>
                  <a:pt x="7355737" y="5535057"/>
                </a:lnTo>
                <a:cubicBezTo>
                  <a:pt x="7355737" y="5541696"/>
                  <a:pt x="7360112" y="5544680"/>
                  <a:pt x="7368860" y="5544008"/>
                </a:cubicBezTo>
                <a:cubicBezTo>
                  <a:pt x="7400955" y="5539203"/>
                  <a:pt x="7417002" y="5523960"/>
                  <a:pt x="7417002" y="5498281"/>
                </a:cubicBezTo>
                <a:lnTo>
                  <a:pt x="7417002" y="5375523"/>
                </a:lnTo>
                <a:cubicBezTo>
                  <a:pt x="7417002" y="5372856"/>
                  <a:pt x="7415701" y="5370008"/>
                  <a:pt x="7413098" y="5366979"/>
                </a:cubicBezTo>
                <a:cubicBezTo>
                  <a:pt x="7410496" y="5363950"/>
                  <a:pt x="7407577" y="5362436"/>
                  <a:pt x="7404343" y="5362436"/>
                </a:cubicBezTo>
                <a:lnTo>
                  <a:pt x="7368396" y="5362436"/>
                </a:lnTo>
                <a:cubicBezTo>
                  <a:pt x="7365148" y="5362436"/>
                  <a:pt x="7362226" y="5363839"/>
                  <a:pt x="7359631" y="5366647"/>
                </a:cubicBezTo>
                <a:cubicBezTo>
                  <a:pt x="7357035" y="5369454"/>
                  <a:pt x="7355737" y="5372413"/>
                  <a:pt x="7355737" y="5375523"/>
                </a:cubicBezTo>
                <a:lnTo>
                  <a:pt x="7355737" y="5466941"/>
                </a:lnTo>
                <a:lnTo>
                  <a:pt x="7285043" y="5466941"/>
                </a:lnTo>
                <a:lnTo>
                  <a:pt x="7333699" y="5362143"/>
                </a:lnTo>
                <a:cubicBezTo>
                  <a:pt x="7342228" y="5331525"/>
                  <a:pt x="7335168" y="5310010"/>
                  <a:pt x="7312518" y="5297599"/>
                </a:cubicBezTo>
                <a:close/>
                <a:moveTo>
                  <a:pt x="6609643" y="3243535"/>
                </a:moveTo>
                <a:lnTo>
                  <a:pt x="6737095" y="3643367"/>
                </a:lnTo>
                <a:lnTo>
                  <a:pt x="6484246" y="3643367"/>
                </a:lnTo>
                <a:close/>
                <a:moveTo>
                  <a:pt x="9976632" y="3072913"/>
                </a:moveTo>
                <a:lnTo>
                  <a:pt x="10009523" y="3072913"/>
                </a:lnTo>
                <a:cubicBezTo>
                  <a:pt x="10164385" y="3072913"/>
                  <a:pt x="10275050" y="3102207"/>
                  <a:pt x="10341517" y="3160794"/>
                </a:cubicBezTo>
                <a:cubicBezTo>
                  <a:pt x="10407984" y="3219381"/>
                  <a:pt x="10441218" y="3313086"/>
                  <a:pt x="10441218" y="3441909"/>
                </a:cubicBezTo>
                <a:cubicBezTo>
                  <a:pt x="10441218" y="3524822"/>
                  <a:pt x="10427342" y="3593688"/>
                  <a:pt x="10399590" y="3648506"/>
                </a:cubicBezTo>
                <a:cubicBezTo>
                  <a:pt x="10371838" y="3703324"/>
                  <a:pt x="10328326" y="3744267"/>
                  <a:pt x="10269054" y="3771333"/>
                </a:cubicBezTo>
                <a:cubicBezTo>
                  <a:pt x="10209782" y="3798400"/>
                  <a:pt x="10123271" y="3811933"/>
                  <a:pt x="10009523" y="3811933"/>
                </a:cubicBezTo>
                <a:lnTo>
                  <a:pt x="9976632" y="3811933"/>
                </a:lnTo>
                <a:close/>
                <a:moveTo>
                  <a:pt x="9467849" y="2678221"/>
                </a:moveTo>
                <a:lnTo>
                  <a:pt x="9467849" y="4208681"/>
                </a:lnTo>
                <a:lnTo>
                  <a:pt x="10043442" y="4208681"/>
                </a:lnTo>
                <a:cubicBezTo>
                  <a:pt x="10349740" y="4208681"/>
                  <a:pt x="10584088" y="4143756"/>
                  <a:pt x="10746488" y="4013905"/>
                </a:cubicBezTo>
                <a:cubicBezTo>
                  <a:pt x="10908887" y="3884054"/>
                  <a:pt x="10990087" y="3694416"/>
                  <a:pt x="10990087" y="3444993"/>
                </a:cubicBezTo>
                <a:cubicBezTo>
                  <a:pt x="10990087" y="3183235"/>
                  <a:pt x="10911286" y="2990001"/>
                  <a:pt x="10753683" y="2865289"/>
                </a:cubicBezTo>
                <a:cubicBezTo>
                  <a:pt x="10596079" y="2740577"/>
                  <a:pt x="10353851" y="2678221"/>
                  <a:pt x="10026997" y="2678221"/>
                </a:cubicBezTo>
                <a:close/>
                <a:moveTo>
                  <a:pt x="7629525" y="2678221"/>
                </a:moveTo>
                <a:lnTo>
                  <a:pt x="7629525" y="4208681"/>
                </a:lnTo>
                <a:lnTo>
                  <a:pt x="8093082" y="4208681"/>
                </a:lnTo>
                <a:lnTo>
                  <a:pt x="8093082" y="3434715"/>
                </a:lnTo>
                <a:lnTo>
                  <a:pt x="8633728" y="4208681"/>
                </a:lnTo>
                <a:lnTo>
                  <a:pt x="9116815" y="4208681"/>
                </a:lnTo>
                <a:lnTo>
                  <a:pt x="9116815" y="2678221"/>
                </a:lnTo>
                <a:lnTo>
                  <a:pt x="8652229" y="2678221"/>
                </a:lnTo>
                <a:lnTo>
                  <a:pt x="8652229" y="3429575"/>
                </a:lnTo>
                <a:lnTo>
                  <a:pt x="8133168" y="2678221"/>
                </a:lnTo>
                <a:close/>
                <a:moveTo>
                  <a:pt x="6338292" y="2678221"/>
                </a:moveTo>
                <a:lnTo>
                  <a:pt x="5768866" y="4208681"/>
                </a:lnTo>
                <a:lnTo>
                  <a:pt x="6303345" y="4208681"/>
                </a:lnTo>
                <a:lnTo>
                  <a:pt x="6369127" y="3996945"/>
                </a:lnTo>
                <a:lnTo>
                  <a:pt x="6845019" y="3996945"/>
                </a:lnTo>
                <a:lnTo>
                  <a:pt x="6915940" y="4208681"/>
                </a:lnTo>
                <a:lnTo>
                  <a:pt x="7453503" y="4208681"/>
                </a:lnTo>
                <a:lnTo>
                  <a:pt x="6884077" y="2678221"/>
                </a:lnTo>
                <a:close/>
                <a:moveTo>
                  <a:pt x="4533901" y="2678221"/>
                </a:moveTo>
                <a:lnTo>
                  <a:pt x="5062212" y="2678221"/>
                </a:lnTo>
                <a:lnTo>
                  <a:pt x="5062212" y="3805766"/>
                </a:lnTo>
                <a:lnTo>
                  <a:pt x="5604932" y="3805766"/>
                </a:lnTo>
                <a:lnTo>
                  <a:pt x="5504203" y="4208681"/>
                </a:lnTo>
                <a:lnTo>
                  <a:pt x="4533901" y="4208681"/>
                </a:lnTo>
                <a:close/>
                <a:moveTo>
                  <a:pt x="2695575" y="2678221"/>
                </a:moveTo>
                <a:lnTo>
                  <a:pt x="3199219" y="2678221"/>
                </a:lnTo>
                <a:lnTo>
                  <a:pt x="3718280" y="3429575"/>
                </a:lnTo>
                <a:lnTo>
                  <a:pt x="3718280" y="2678221"/>
                </a:lnTo>
                <a:lnTo>
                  <a:pt x="4182865" y="2678221"/>
                </a:lnTo>
                <a:lnTo>
                  <a:pt x="4182865" y="4208681"/>
                </a:lnTo>
                <a:lnTo>
                  <a:pt x="3699778" y="4208681"/>
                </a:lnTo>
                <a:lnTo>
                  <a:pt x="3159133" y="3434715"/>
                </a:lnTo>
                <a:lnTo>
                  <a:pt x="3159133" y="4208681"/>
                </a:lnTo>
                <a:lnTo>
                  <a:pt x="2695575" y="4208681"/>
                </a:lnTo>
                <a:close/>
                <a:moveTo>
                  <a:pt x="1359336" y="2678221"/>
                </a:moveTo>
                <a:lnTo>
                  <a:pt x="2401570" y="2678221"/>
                </a:lnTo>
                <a:lnTo>
                  <a:pt x="2401570" y="3044134"/>
                </a:lnTo>
                <a:lnTo>
                  <a:pt x="2141525" y="3044134"/>
                </a:lnTo>
                <a:lnTo>
                  <a:pt x="2141525" y="3841741"/>
                </a:lnTo>
                <a:lnTo>
                  <a:pt x="2401570" y="3841741"/>
                </a:lnTo>
                <a:lnTo>
                  <a:pt x="2401570" y="4208681"/>
                </a:lnTo>
                <a:lnTo>
                  <a:pt x="1359336" y="4208681"/>
                </a:lnTo>
                <a:lnTo>
                  <a:pt x="1359336" y="3841741"/>
                </a:lnTo>
                <a:lnTo>
                  <a:pt x="1618352" y="3841741"/>
                </a:lnTo>
                <a:lnTo>
                  <a:pt x="1618352" y="3044134"/>
                </a:lnTo>
                <a:lnTo>
                  <a:pt x="1359336" y="3044134"/>
                </a:lnTo>
                <a:close/>
                <a:moveTo>
                  <a:pt x="0" y="2678221"/>
                </a:moveTo>
                <a:lnTo>
                  <a:pt x="1156325" y="2678221"/>
                </a:lnTo>
                <a:lnTo>
                  <a:pt x="1156325" y="3059551"/>
                </a:lnTo>
                <a:lnTo>
                  <a:pt x="503644" y="3059551"/>
                </a:lnTo>
                <a:lnTo>
                  <a:pt x="503644" y="3213728"/>
                </a:lnTo>
                <a:lnTo>
                  <a:pt x="1133712" y="3213728"/>
                </a:lnTo>
                <a:lnTo>
                  <a:pt x="1133712" y="3597114"/>
                </a:lnTo>
                <a:lnTo>
                  <a:pt x="503644" y="3597114"/>
                </a:lnTo>
                <a:lnTo>
                  <a:pt x="503644" y="4208681"/>
                </a:lnTo>
                <a:lnTo>
                  <a:pt x="0" y="4208681"/>
                </a:lnTo>
                <a:close/>
                <a:moveTo>
                  <a:pt x="6556373" y="0"/>
                </a:moveTo>
                <a:lnTo>
                  <a:pt x="12065204" y="0"/>
                </a:lnTo>
                <a:lnTo>
                  <a:pt x="10350704" y="6858001"/>
                </a:lnTo>
                <a:lnTo>
                  <a:pt x="4841873" y="6858001"/>
                </a:lnTo>
                <a:lnTo>
                  <a:pt x="5504203" y="4208681"/>
                </a:lnTo>
                <a:lnTo>
                  <a:pt x="5716948" y="4208681"/>
                </a:lnTo>
                <a:lnTo>
                  <a:pt x="5716948" y="3805766"/>
                </a:lnTo>
                <a:lnTo>
                  <a:pt x="5604932" y="3805766"/>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he-IL" sz="3600" b="1" cap="none" spc="0" dirty="0">
              <a:ln w="0"/>
              <a:solidFill>
                <a:schemeClr val="tx1"/>
              </a:solidFill>
              <a:effectLst>
                <a:outerShdw blurRad="38100" dist="19050" dir="2700000" algn="tl" rotWithShape="0">
                  <a:schemeClr val="dk1">
                    <a:alpha val="40000"/>
                  </a:schemeClr>
                </a:outerShdw>
              </a:effectLst>
              <a:latin typeface="BN Bilbo" panose="02000400000000000000" pitchFamily="2" charset="-79"/>
              <a:cs typeface="BN Bilbo" panose="02000400000000000000" pitchFamily="2" charset="-79"/>
            </a:endParaRPr>
          </a:p>
        </p:txBody>
      </p:sp>
    </p:spTree>
    <p:extLst>
      <p:ext uri="{BB962C8B-B14F-4D97-AF65-F5344CB8AC3E}">
        <p14:creationId xmlns:p14="http://schemas.microsoft.com/office/powerpoint/2010/main" val="41675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quick look at the Finnish Education System that will inspire you! - Teach  Middle East Magazine">
            <a:extLst>
              <a:ext uri="{FF2B5EF4-FFF2-40B4-BE49-F238E27FC236}">
                <a16:creationId xmlns:a16="http://schemas.microsoft.com/office/drawing/2014/main" id="{C31D7D19-CFB4-D8AB-1E17-17E0C37D2E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27497" r="24502" b="-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מלבן 8">
            <a:extLst>
              <a:ext uri="{FF2B5EF4-FFF2-40B4-BE49-F238E27FC236}">
                <a16:creationId xmlns:a16="http://schemas.microsoft.com/office/drawing/2014/main" id="{96CFFB34-7A78-C224-34F9-94FD2C6E4AF1}"/>
              </a:ext>
            </a:extLst>
          </p:cNvPr>
          <p:cNvSpPr/>
          <p:nvPr/>
        </p:nvSpPr>
        <p:spPr>
          <a:xfrm>
            <a:off x="0" y="3886200"/>
            <a:ext cx="12192000" cy="297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תרשים 3">
            <a:extLst>
              <a:ext uri="{FF2B5EF4-FFF2-40B4-BE49-F238E27FC236}">
                <a16:creationId xmlns:a16="http://schemas.microsoft.com/office/drawing/2014/main" id="{CB1240BD-688F-43F5-870A-B4B9FE46AE69}"/>
              </a:ext>
            </a:extLst>
          </p:cNvPr>
          <p:cNvGraphicFramePr>
            <a:graphicFrameLocks/>
          </p:cNvGraphicFramePr>
          <p:nvPr>
            <p:extLst>
              <p:ext uri="{D42A27DB-BD31-4B8C-83A1-F6EECF244321}">
                <p14:modId xmlns:p14="http://schemas.microsoft.com/office/powerpoint/2010/main" val="2876858776"/>
              </p:ext>
            </p:extLst>
          </p:nvPr>
        </p:nvGraphicFramePr>
        <p:xfrm>
          <a:off x="3398520" y="4336940"/>
          <a:ext cx="8686800" cy="2280457"/>
        </p:xfrm>
        <a:graphic>
          <a:graphicData uri="http://schemas.openxmlformats.org/drawingml/2006/chart">
            <c:chart xmlns:c="http://schemas.openxmlformats.org/drawingml/2006/chart" xmlns:r="http://schemas.openxmlformats.org/officeDocument/2006/relationships" r:id="rId4"/>
          </a:graphicData>
        </a:graphic>
      </p:graphicFrame>
      <p:sp>
        <p:nvSpPr>
          <p:cNvPr id="8" name="צורה חופשית: צורה 7">
            <a:extLst>
              <a:ext uri="{FF2B5EF4-FFF2-40B4-BE49-F238E27FC236}">
                <a16:creationId xmlns:a16="http://schemas.microsoft.com/office/drawing/2014/main" id="{5627C02F-4C75-0474-B0D5-555B9C50C5AA}"/>
              </a:ext>
            </a:extLst>
          </p:cNvPr>
          <p:cNvSpPr/>
          <p:nvPr/>
        </p:nvSpPr>
        <p:spPr>
          <a:xfrm>
            <a:off x="0" y="136642"/>
            <a:ext cx="4815840" cy="1043942"/>
          </a:xfrm>
          <a:custGeom>
            <a:avLst/>
            <a:gdLst/>
            <a:ahLst/>
            <a:cxnLst/>
            <a:rect l="l" t="t" r="r" b="b"/>
            <a:pathLst>
              <a:path w="4815840" h="1043942">
                <a:moveTo>
                  <a:pt x="2842562" y="409194"/>
                </a:moveTo>
                <a:lnTo>
                  <a:pt x="2920743" y="409194"/>
                </a:lnTo>
                <a:cubicBezTo>
                  <a:pt x="2931716" y="409194"/>
                  <a:pt x="2940745" y="413652"/>
                  <a:pt x="2947832" y="422567"/>
                </a:cubicBezTo>
                <a:cubicBezTo>
                  <a:pt x="2954918" y="431483"/>
                  <a:pt x="2958462" y="443941"/>
                  <a:pt x="2958462" y="459943"/>
                </a:cubicBezTo>
                <a:lnTo>
                  <a:pt x="2958462" y="482575"/>
                </a:lnTo>
                <a:lnTo>
                  <a:pt x="2959148" y="512064"/>
                </a:lnTo>
                <a:cubicBezTo>
                  <a:pt x="2959148" y="533552"/>
                  <a:pt x="2956976" y="550926"/>
                  <a:pt x="2952632" y="564185"/>
                </a:cubicBezTo>
                <a:cubicBezTo>
                  <a:pt x="2948289" y="577444"/>
                  <a:pt x="2939145" y="588188"/>
                  <a:pt x="2925200" y="596417"/>
                </a:cubicBezTo>
                <a:cubicBezTo>
                  <a:pt x="2911256" y="604647"/>
                  <a:pt x="2890568" y="609676"/>
                  <a:pt x="2863136" y="611505"/>
                </a:cubicBezTo>
                <a:close/>
                <a:moveTo>
                  <a:pt x="3138827" y="317297"/>
                </a:moveTo>
                <a:lnTo>
                  <a:pt x="3146371" y="397535"/>
                </a:lnTo>
                <a:lnTo>
                  <a:pt x="3146371" y="714375"/>
                </a:lnTo>
                <a:lnTo>
                  <a:pt x="3271187" y="714375"/>
                </a:lnTo>
                <a:lnTo>
                  <a:pt x="3271187" y="397535"/>
                </a:lnTo>
                <a:lnTo>
                  <a:pt x="3262957" y="317297"/>
                </a:lnTo>
                <a:close/>
                <a:moveTo>
                  <a:pt x="2706773" y="317297"/>
                </a:moveTo>
                <a:lnTo>
                  <a:pt x="2718432" y="409194"/>
                </a:lnTo>
                <a:lnTo>
                  <a:pt x="2754093" y="721233"/>
                </a:lnTo>
                <a:cubicBezTo>
                  <a:pt x="2864736" y="718033"/>
                  <a:pt x="2947603" y="698259"/>
                  <a:pt x="3002696" y="661911"/>
                </a:cubicBezTo>
                <a:cubicBezTo>
                  <a:pt x="3057788" y="625564"/>
                  <a:pt x="3084192" y="566699"/>
                  <a:pt x="3081906" y="485318"/>
                </a:cubicBezTo>
                <a:lnTo>
                  <a:pt x="3081220" y="461315"/>
                </a:lnTo>
                <a:cubicBezTo>
                  <a:pt x="3079848" y="416052"/>
                  <a:pt x="3066132" y="380733"/>
                  <a:pt x="3040072" y="355359"/>
                </a:cubicBezTo>
                <a:cubicBezTo>
                  <a:pt x="3014012" y="329984"/>
                  <a:pt x="2977207" y="317297"/>
                  <a:pt x="2929658" y="317297"/>
                </a:cubicBezTo>
                <a:close/>
                <a:moveTo>
                  <a:pt x="2328440" y="317297"/>
                </a:moveTo>
                <a:lnTo>
                  <a:pt x="2328440" y="409194"/>
                </a:lnTo>
                <a:lnTo>
                  <a:pt x="2495089" y="409194"/>
                </a:lnTo>
                <a:cubicBezTo>
                  <a:pt x="2489146" y="416966"/>
                  <a:pt x="2484345" y="427825"/>
                  <a:pt x="2480688" y="441770"/>
                </a:cubicBezTo>
                <a:cubicBezTo>
                  <a:pt x="2477030" y="455714"/>
                  <a:pt x="2475201" y="471602"/>
                  <a:pt x="2475201" y="489433"/>
                </a:cubicBezTo>
                <a:lnTo>
                  <a:pt x="2475201" y="714375"/>
                </a:lnTo>
                <a:lnTo>
                  <a:pt x="2600017" y="714375"/>
                </a:lnTo>
                <a:lnTo>
                  <a:pt x="2600017" y="489433"/>
                </a:lnTo>
                <a:cubicBezTo>
                  <a:pt x="2600017" y="455143"/>
                  <a:pt x="2603675" y="428396"/>
                  <a:pt x="2610990" y="409194"/>
                </a:cubicBezTo>
                <a:lnTo>
                  <a:pt x="2665168" y="409194"/>
                </a:lnTo>
                <a:lnTo>
                  <a:pt x="2665168" y="317297"/>
                </a:lnTo>
                <a:close/>
                <a:moveTo>
                  <a:pt x="2148227" y="317297"/>
                </a:moveTo>
                <a:lnTo>
                  <a:pt x="2155771" y="397535"/>
                </a:lnTo>
                <a:lnTo>
                  <a:pt x="2155771" y="714375"/>
                </a:lnTo>
                <a:lnTo>
                  <a:pt x="2280587" y="714375"/>
                </a:lnTo>
                <a:lnTo>
                  <a:pt x="2280587" y="397535"/>
                </a:lnTo>
                <a:lnTo>
                  <a:pt x="2272357" y="317297"/>
                </a:lnTo>
                <a:close/>
                <a:moveTo>
                  <a:pt x="1739643" y="317297"/>
                </a:moveTo>
                <a:lnTo>
                  <a:pt x="1739643" y="581330"/>
                </a:lnTo>
                <a:cubicBezTo>
                  <a:pt x="1739643" y="597332"/>
                  <a:pt x="1738500" y="609219"/>
                  <a:pt x="1736214" y="616991"/>
                </a:cubicBezTo>
                <a:cubicBezTo>
                  <a:pt x="1733928" y="624764"/>
                  <a:pt x="1728899" y="630593"/>
                  <a:pt x="1721126" y="634479"/>
                </a:cubicBezTo>
                <a:cubicBezTo>
                  <a:pt x="1713354" y="638366"/>
                  <a:pt x="1700781" y="641452"/>
                  <a:pt x="1683407" y="643738"/>
                </a:cubicBezTo>
                <a:lnTo>
                  <a:pt x="1693694" y="727405"/>
                </a:lnTo>
                <a:cubicBezTo>
                  <a:pt x="1734842" y="723748"/>
                  <a:pt x="1767646" y="716661"/>
                  <a:pt x="1792107" y="706145"/>
                </a:cubicBezTo>
                <a:cubicBezTo>
                  <a:pt x="1816567" y="695630"/>
                  <a:pt x="1834740" y="679171"/>
                  <a:pt x="1846628" y="656768"/>
                </a:cubicBezTo>
                <a:cubicBezTo>
                  <a:pt x="1858515" y="634365"/>
                  <a:pt x="1864458" y="603733"/>
                  <a:pt x="1864458" y="564871"/>
                </a:cubicBezTo>
                <a:lnTo>
                  <a:pt x="1864458" y="409194"/>
                </a:lnTo>
                <a:lnTo>
                  <a:pt x="1933038" y="409194"/>
                </a:lnTo>
                <a:cubicBezTo>
                  <a:pt x="1953612" y="409194"/>
                  <a:pt x="1963899" y="419481"/>
                  <a:pt x="1963899" y="440055"/>
                </a:cubicBezTo>
                <a:lnTo>
                  <a:pt x="1963899" y="714375"/>
                </a:lnTo>
                <a:lnTo>
                  <a:pt x="2088715" y="714375"/>
                </a:lnTo>
                <a:lnTo>
                  <a:pt x="2088715" y="446913"/>
                </a:lnTo>
                <a:cubicBezTo>
                  <a:pt x="2088715" y="402565"/>
                  <a:pt x="2077856" y="369875"/>
                  <a:pt x="2056139" y="348844"/>
                </a:cubicBezTo>
                <a:cubicBezTo>
                  <a:pt x="2034422" y="327812"/>
                  <a:pt x="2005276" y="317297"/>
                  <a:pt x="1968700" y="317297"/>
                </a:cubicBezTo>
                <a:close/>
                <a:moveTo>
                  <a:pt x="1153589" y="317297"/>
                </a:moveTo>
                <a:lnTo>
                  <a:pt x="1153589" y="376276"/>
                </a:lnTo>
                <a:lnTo>
                  <a:pt x="1153589" y="714375"/>
                </a:lnTo>
                <a:lnTo>
                  <a:pt x="1278404" y="714375"/>
                </a:lnTo>
                <a:lnTo>
                  <a:pt x="1278404" y="409194"/>
                </a:lnTo>
                <a:lnTo>
                  <a:pt x="1356585" y="409194"/>
                </a:lnTo>
                <a:cubicBezTo>
                  <a:pt x="1377159" y="409194"/>
                  <a:pt x="1387446" y="419481"/>
                  <a:pt x="1387446" y="440055"/>
                </a:cubicBezTo>
                <a:lnTo>
                  <a:pt x="1387446" y="714375"/>
                </a:lnTo>
                <a:lnTo>
                  <a:pt x="1512262" y="714375"/>
                </a:lnTo>
                <a:lnTo>
                  <a:pt x="1512262" y="446913"/>
                </a:lnTo>
                <a:cubicBezTo>
                  <a:pt x="1512262" y="402565"/>
                  <a:pt x="1501403" y="369875"/>
                  <a:pt x="1479686" y="348844"/>
                </a:cubicBezTo>
                <a:cubicBezTo>
                  <a:pt x="1457970" y="327812"/>
                  <a:pt x="1428823" y="317297"/>
                  <a:pt x="1392247" y="317297"/>
                </a:cubicBezTo>
                <a:close/>
                <a:moveTo>
                  <a:pt x="957602" y="317297"/>
                </a:moveTo>
                <a:lnTo>
                  <a:pt x="965146" y="397535"/>
                </a:lnTo>
                <a:lnTo>
                  <a:pt x="965146" y="570357"/>
                </a:lnTo>
                <a:lnTo>
                  <a:pt x="1089276" y="549783"/>
                </a:lnTo>
                <a:lnTo>
                  <a:pt x="1089962" y="506578"/>
                </a:lnTo>
                <a:lnTo>
                  <a:pt x="1089962" y="397535"/>
                </a:lnTo>
                <a:lnTo>
                  <a:pt x="1081732" y="317297"/>
                </a:lnTo>
                <a:close/>
                <a:moveTo>
                  <a:pt x="500402" y="317297"/>
                </a:moveTo>
                <a:lnTo>
                  <a:pt x="507946" y="397535"/>
                </a:lnTo>
                <a:lnTo>
                  <a:pt x="507946" y="714375"/>
                </a:lnTo>
                <a:lnTo>
                  <a:pt x="632762" y="714375"/>
                </a:lnTo>
                <a:lnTo>
                  <a:pt x="632762" y="397535"/>
                </a:lnTo>
                <a:lnTo>
                  <a:pt x="624532" y="317297"/>
                </a:lnTo>
                <a:close/>
                <a:moveTo>
                  <a:pt x="141119" y="317297"/>
                </a:moveTo>
                <a:lnTo>
                  <a:pt x="141119" y="409194"/>
                </a:lnTo>
                <a:lnTo>
                  <a:pt x="288566" y="409194"/>
                </a:lnTo>
                <a:cubicBezTo>
                  <a:pt x="309140" y="409194"/>
                  <a:pt x="319427" y="419481"/>
                  <a:pt x="319427" y="440055"/>
                </a:cubicBezTo>
                <a:lnTo>
                  <a:pt x="319427" y="851535"/>
                </a:lnTo>
                <a:lnTo>
                  <a:pt x="444243" y="851535"/>
                </a:lnTo>
                <a:lnTo>
                  <a:pt x="444243" y="446913"/>
                </a:lnTo>
                <a:cubicBezTo>
                  <a:pt x="444243" y="402565"/>
                  <a:pt x="433384" y="369875"/>
                  <a:pt x="411667" y="348844"/>
                </a:cubicBezTo>
                <a:cubicBezTo>
                  <a:pt x="389950" y="327812"/>
                  <a:pt x="360804" y="317297"/>
                  <a:pt x="324228" y="317297"/>
                </a:cubicBezTo>
                <a:close/>
                <a:moveTo>
                  <a:pt x="3578958" y="309067"/>
                </a:moveTo>
                <a:cubicBezTo>
                  <a:pt x="3554727" y="309067"/>
                  <a:pt x="3533352" y="315811"/>
                  <a:pt x="3514836" y="329298"/>
                </a:cubicBezTo>
                <a:cubicBezTo>
                  <a:pt x="3496319" y="342786"/>
                  <a:pt x="3482032" y="363703"/>
                  <a:pt x="3471973" y="392049"/>
                </a:cubicBezTo>
                <a:lnTo>
                  <a:pt x="3448656" y="317297"/>
                </a:lnTo>
                <a:lnTo>
                  <a:pt x="3319040" y="317297"/>
                </a:lnTo>
                <a:lnTo>
                  <a:pt x="3374590" y="451714"/>
                </a:lnTo>
                <a:lnTo>
                  <a:pt x="3328641" y="714375"/>
                </a:lnTo>
                <a:lnTo>
                  <a:pt x="3453457" y="714375"/>
                </a:lnTo>
                <a:lnTo>
                  <a:pt x="3492547" y="458572"/>
                </a:lnTo>
                <a:cubicBezTo>
                  <a:pt x="3494376" y="441655"/>
                  <a:pt x="3500891" y="428739"/>
                  <a:pt x="3512093" y="419824"/>
                </a:cubicBezTo>
                <a:cubicBezTo>
                  <a:pt x="3523294" y="410909"/>
                  <a:pt x="3536439" y="406451"/>
                  <a:pt x="3551526" y="406451"/>
                </a:cubicBezTo>
                <a:cubicBezTo>
                  <a:pt x="3574386" y="406451"/>
                  <a:pt x="3590845" y="415481"/>
                  <a:pt x="3600904" y="433540"/>
                </a:cubicBezTo>
                <a:cubicBezTo>
                  <a:pt x="3610962" y="451599"/>
                  <a:pt x="3615991" y="479831"/>
                  <a:pt x="3615991" y="518236"/>
                </a:cubicBezTo>
                <a:cubicBezTo>
                  <a:pt x="3615991" y="554812"/>
                  <a:pt x="3610962" y="582244"/>
                  <a:pt x="3600904" y="600532"/>
                </a:cubicBezTo>
                <a:cubicBezTo>
                  <a:pt x="3590845" y="618820"/>
                  <a:pt x="3571643" y="627964"/>
                  <a:pt x="3543297" y="627964"/>
                </a:cubicBezTo>
                <a:cubicBezTo>
                  <a:pt x="3530952" y="627964"/>
                  <a:pt x="3517465" y="626364"/>
                  <a:pt x="3502834" y="623164"/>
                </a:cubicBezTo>
                <a:lnTo>
                  <a:pt x="3491861" y="715061"/>
                </a:lnTo>
                <a:cubicBezTo>
                  <a:pt x="3516093" y="720547"/>
                  <a:pt x="3538268" y="723290"/>
                  <a:pt x="3558384" y="723290"/>
                </a:cubicBezTo>
                <a:cubicBezTo>
                  <a:pt x="3613706" y="723290"/>
                  <a:pt x="3656796" y="704888"/>
                  <a:pt x="3687657" y="668084"/>
                </a:cubicBezTo>
                <a:cubicBezTo>
                  <a:pt x="3718518" y="631279"/>
                  <a:pt x="3733949" y="581330"/>
                  <a:pt x="3733949" y="518236"/>
                </a:cubicBezTo>
                <a:cubicBezTo>
                  <a:pt x="3733949" y="450113"/>
                  <a:pt x="3721147" y="398221"/>
                  <a:pt x="3695544" y="362560"/>
                </a:cubicBezTo>
                <a:cubicBezTo>
                  <a:pt x="3669941" y="326898"/>
                  <a:pt x="3631079" y="309067"/>
                  <a:pt x="3578958" y="309067"/>
                </a:cubicBezTo>
                <a:close/>
                <a:moveTo>
                  <a:pt x="712848" y="308381"/>
                </a:moveTo>
                <a:lnTo>
                  <a:pt x="697760" y="398907"/>
                </a:lnTo>
                <a:lnTo>
                  <a:pt x="747138" y="405079"/>
                </a:lnTo>
                <a:cubicBezTo>
                  <a:pt x="757196" y="405994"/>
                  <a:pt x="764511" y="408965"/>
                  <a:pt x="769083" y="413995"/>
                </a:cubicBezTo>
                <a:cubicBezTo>
                  <a:pt x="773655" y="419024"/>
                  <a:pt x="775941" y="428168"/>
                  <a:pt x="775941" y="441427"/>
                </a:cubicBezTo>
                <a:lnTo>
                  <a:pt x="775941" y="622478"/>
                </a:lnTo>
                <a:lnTo>
                  <a:pt x="686102" y="622478"/>
                </a:lnTo>
                <a:lnTo>
                  <a:pt x="686102" y="714375"/>
                </a:lnTo>
                <a:lnTo>
                  <a:pt x="900757" y="714375"/>
                </a:lnTo>
                <a:lnTo>
                  <a:pt x="900757" y="437998"/>
                </a:lnTo>
                <a:cubicBezTo>
                  <a:pt x="900757" y="405536"/>
                  <a:pt x="893213" y="378676"/>
                  <a:pt x="878125" y="357416"/>
                </a:cubicBezTo>
                <a:cubicBezTo>
                  <a:pt x="863038" y="336156"/>
                  <a:pt x="841550" y="323926"/>
                  <a:pt x="813660" y="320726"/>
                </a:cubicBezTo>
                <a:close/>
                <a:moveTo>
                  <a:pt x="0" y="0"/>
                </a:moveTo>
                <a:lnTo>
                  <a:pt x="3785866" y="0"/>
                </a:lnTo>
                <a:lnTo>
                  <a:pt x="4815840" y="521971"/>
                </a:lnTo>
                <a:lnTo>
                  <a:pt x="3785866" y="1043942"/>
                </a:lnTo>
                <a:lnTo>
                  <a:pt x="0" y="104394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10" name="מלבן 9">
            <a:extLst>
              <a:ext uri="{FF2B5EF4-FFF2-40B4-BE49-F238E27FC236}">
                <a16:creationId xmlns:a16="http://schemas.microsoft.com/office/drawing/2014/main" id="{0FE98DBE-687D-E268-94EC-5CD007BB0363}"/>
              </a:ext>
            </a:extLst>
          </p:cNvPr>
          <p:cNvSpPr/>
          <p:nvPr/>
        </p:nvSpPr>
        <p:spPr>
          <a:xfrm>
            <a:off x="6298542" y="4136884"/>
            <a:ext cx="3648756" cy="400110"/>
          </a:xfrm>
          <a:prstGeom prst="rect">
            <a:avLst/>
          </a:prstGeom>
          <a:noFill/>
        </p:spPr>
        <p:txBody>
          <a:bodyPr wrap="none" lIns="91440" tIns="45720" rIns="91440" bIns="45720">
            <a:spAutoFit/>
          </a:bodyPr>
          <a:lstStyle/>
          <a:p>
            <a:pPr algn="ctr" rtl="1">
              <a:defRPr sz="1862" b="0" i="0" u="none" strike="noStrike" kern="1200" spc="0" baseline="0">
                <a:solidFill>
                  <a:prstClr val="black">
                    <a:lumMod val="65000"/>
                    <a:lumOff val="35000"/>
                  </a:prstClr>
                </a:solidFill>
                <a:latin typeface="+mn-lt"/>
                <a:ea typeface="+mn-ea"/>
                <a:cs typeface="+mn-cs"/>
              </a:defRPr>
            </a:pPr>
            <a:r>
              <a:rPr lang="he-IL" sz="2000" dirty="0">
                <a:latin typeface="Assistant ExtraBold" panose="00000900000000000000" pitchFamily="2" charset="-79"/>
                <a:cs typeface="Assistant ExtraBold" panose="00000900000000000000" pitchFamily="2" charset="-79"/>
              </a:rPr>
              <a:t>התפלגות מוסדות החינוך לפי שנים</a:t>
            </a:r>
          </a:p>
        </p:txBody>
      </p:sp>
      <p:pic>
        <p:nvPicPr>
          <p:cNvPr id="12" name="תמונה 11" descr="תמונה שמכילה שחור, חשיכה&#10;&#10;התיאור נוצר באופן אוטומטי">
            <a:extLst>
              <a:ext uri="{FF2B5EF4-FFF2-40B4-BE49-F238E27FC236}">
                <a16:creationId xmlns:a16="http://schemas.microsoft.com/office/drawing/2014/main" id="{876C6159-74C0-B482-EB51-44C769C2D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3027" y="4126712"/>
            <a:ext cx="720000" cy="720000"/>
          </a:xfrm>
          <a:prstGeom prst="rect">
            <a:avLst/>
          </a:prstGeom>
        </p:spPr>
      </p:pic>
      <p:sp>
        <p:nvSpPr>
          <p:cNvPr id="13" name="מלבן 12">
            <a:extLst>
              <a:ext uri="{FF2B5EF4-FFF2-40B4-BE49-F238E27FC236}">
                <a16:creationId xmlns:a16="http://schemas.microsoft.com/office/drawing/2014/main" id="{6970DC68-4706-8D2D-D602-589903178300}"/>
              </a:ext>
            </a:extLst>
          </p:cNvPr>
          <p:cNvSpPr/>
          <p:nvPr/>
        </p:nvSpPr>
        <p:spPr>
          <a:xfrm>
            <a:off x="200051" y="4172817"/>
            <a:ext cx="2396810" cy="584775"/>
          </a:xfrm>
          <a:prstGeom prst="rect">
            <a:avLst/>
          </a:prstGeom>
          <a:noFill/>
        </p:spPr>
        <p:txBody>
          <a:bodyPr wrap="none" lIns="91440" tIns="45720" rIns="91440" bIns="45720">
            <a:spAutoFit/>
          </a:bodyPr>
          <a:lstStyle/>
          <a:p>
            <a:pPr algn="ctr"/>
            <a:r>
              <a:rPr lang="he-IL" sz="32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מובילים בעולם</a:t>
            </a:r>
            <a:endParaRPr lang="he-IL" sz="32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15" name="תמונה 14" descr="תמונה שמכילה שחור, חשיכה&#10;&#10;התיאור נוצר באופן אוטומטי">
            <a:extLst>
              <a:ext uri="{FF2B5EF4-FFF2-40B4-BE49-F238E27FC236}">
                <a16:creationId xmlns:a16="http://schemas.microsoft.com/office/drawing/2014/main" id="{FBF27522-2DD8-502D-C856-7272BD321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5180" y="5041206"/>
            <a:ext cx="720000" cy="720000"/>
          </a:xfrm>
          <a:prstGeom prst="rect">
            <a:avLst/>
          </a:prstGeom>
        </p:spPr>
      </p:pic>
      <p:sp>
        <p:nvSpPr>
          <p:cNvPr id="16" name="מלבן 15">
            <a:extLst>
              <a:ext uri="{FF2B5EF4-FFF2-40B4-BE49-F238E27FC236}">
                <a16:creationId xmlns:a16="http://schemas.microsoft.com/office/drawing/2014/main" id="{DE668865-E738-93A2-47A6-43DA9FD4D04C}"/>
              </a:ext>
            </a:extLst>
          </p:cNvPr>
          <p:cNvSpPr/>
          <p:nvPr/>
        </p:nvSpPr>
        <p:spPr>
          <a:xfrm>
            <a:off x="244740" y="4819148"/>
            <a:ext cx="2353528" cy="1077218"/>
          </a:xfrm>
          <a:prstGeom prst="rect">
            <a:avLst/>
          </a:prstGeom>
          <a:noFill/>
        </p:spPr>
        <p:txBody>
          <a:bodyPr wrap="none" lIns="91440" tIns="45720" rIns="91440" bIns="45720">
            <a:spAutoFit/>
          </a:bodyPr>
          <a:lstStyle/>
          <a:p>
            <a:pPr algn="ctr"/>
            <a:r>
              <a:rPr lang="he-IL" sz="32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לימודי אנגלית </a:t>
            </a:r>
          </a:p>
          <a:p>
            <a:pPr algn="ctr"/>
            <a:r>
              <a:rPr lang="he-IL" sz="32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מבי"ס יסודי</a:t>
            </a:r>
            <a:endParaRPr lang="he-IL" sz="32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18" name="תמונה 17" descr="תמונה שמכילה שחור, חשיכה&#10;&#10;התיאור נוצר באופן אוטומטי">
            <a:extLst>
              <a:ext uri="{FF2B5EF4-FFF2-40B4-BE49-F238E27FC236}">
                <a16:creationId xmlns:a16="http://schemas.microsoft.com/office/drawing/2014/main" id="{4F650D56-1465-4BC2-7F47-6AC0141235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1840" y="5845579"/>
            <a:ext cx="720000" cy="720000"/>
          </a:xfrm>
          <a:prstGeom prst="rect">
            <a:avLst/>
          </a:prstGeom>
        </p:spPr>
      </p:pic>
      <p:sp>
        <p:nvSpPr>
          <p:cNvPr id="19" name="מלבן 18">
            <a:extLst>
              <a:ext uri="{FF2B5EF4-FFF2-40B4-BE49-F238E27FC236}">
                <a16:creationId xmlns:a16="http://schemas.microsoft.com/office/drawing/2014/main" id="{71BEC2DB-B0D5-8104-7B06-CB1375E4056F}"/>
              </a:ext>
            </a:extLst>
          </p:cNvPr>
          <p:cNvSpPr/>
          <p:nvPr/>
        </p:nvSpPr>
        <p:spPr>
          <a:xfrm>
            <a:off x="366867" y="5913191"/>
            <a:ext cx="2090637" cy="584775"/>
          </a:xfrm>
          <a:prstGeom prst="rect">
            <a:avLst/>
          </a:prstGeom>
          <a:noFill/>
        </p:spPr>
        <p:txBody>
          <a:bodyPr wrap="none" lIns="91440" tIns="45720" rIns="91440" bIns="45720">
            <a:spAutoFit/>
          </a:bodyPr>
          <a:lstStyle/>
          <a:p>
            <a:pPr algn="ctr"/>
            <a:r>
              <a:rPr lang="he-IL" sz="32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הבנה עמוקה</a:t>
            </a:r>
            <a:endParaRPr lang="he-IL" sz="32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Tree>
    <p:extLst>
      <p:ext uri="{BB962C8B-B14F-4D97-AF65-F5344CB8AC3E}">
        <p14:creationId xmlns:p14="http://schemas.microsoft.com/office/powerpoint/2010/main" val="29676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0" grpId="0"/>
      <p:bldP spid="13" grpId="0"/>
      <p:bldP spid="16"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University of Helsinki Scholarship Program for International Students in  Finland - Scholarship Positions 2024 2025">
            <a:extLst>
              <a:ext uri="{FF2B5EF4-FFF2-40B4-BE49-F238E27FC236}">
                <a16:creationId xmlns:a16="http://schemas.microsoft.com/office/drawing/2014/main" id="{4EDF2EDE-FFB2-A7F1-5483-001063CB977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13259" r="26058" b="1"/>
          <a:stretch/>
        </p:blipFill>
        <p:spPr bwMode="auto">
          <a:xfrm>
            <a:off x="0" y="0"/>
            <a:ext cx="12192000" cy="6858333"/>
          </a:xfrm>
          <a:prstGeom prst="rect">
            <a:avLst/>
          </a:prstGeom>
          <a:noFill/>
          <a:extLst>
            <a:ext uri="{909E8E84-426E-40DD-AFC4-6F175D3DCCD1}">
              <a14:hiddenFill xmlns:a14="http://schemas.microsoft.com/office/drawing/2010/main">
                <a:solidFill>
                  <a:srgbClr val="FFFFFF"/>
                </a:solidFill>
              </a14:hiddenFill>
            </a:ext>
          </a:extLst>
        </p:spPr>
      </p:pic>
      <p:sp>
        <p:nvSpPr>
          <p:cNvPr id="11" name="אליפסה 10">
            <a:extLst>
              <a:ext uri="{FF2B5EF4-FFF2-40B4-BE49-F238E27FC236}">
                <a16:creationId xmlns:a16="http://schemas.microsoft.com/office/drawing/2014/main" id="{DE7115EA-0DD9-D0F1-8DD5-76699EE9CA6D}"/>
              </a:ext>
            </a:extLst>
          </p:cNvPr>
          <p:cNvSpPr/>
          <p:nvPr/>
        </p:nvSpPr>
        <p:spPr>
          <a:xfrm>
            <a:off x="-722142" y="2866293"/>
            <a:ext cx="6818142" cy="515461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תרשים 3">
            <a:extLst>
              <a:ext uri="{FF2B5EF4-FFF2-40B4-BE49-F238E27FC236}">
                <a16:creationId xmlns:a16="http://schemas.microsoft.com/office/drawing/2014/main" id="{A86C7CE5-E1CA-47F6-89DA-656043CD46D2}"/>
              </a:ext>
            </a:extLst>
          </p:cNvPr>
          <p:cNvGraphicFramePr>
            <a:graphicFrameLocks/>
          </p:cNvGraphicFramePr>
          <p:nvPr>
            <p:extLst>
              <p:ext uri="{D42A27DB-BD31-4B8C-83A1-F6EECF244321}">
                <p14:modId xmlns:p14="http://schemas.microsoft.com/office/powerpoint/2010/main" val="3126702920"/>
              </p:ext>
            </p:extLst>
          </p:nvPr>
        </p:nvGraphicFramePr>
        <p:xfrm>
          <a:off x="158975" y="4111494"/>
          <a:ext cx="5416062" cy="2467357"/>
        </p:xfrm>
        <a:graphic>
          <a:graphicData uri="http://schemas.openxmlformats.org/drawingml/2006/chart">
            <c:chart xmlns:c="http://schemas.openxmlformats.org/drawingml/2006/chart" xmlns:r="http://schemas.openxmlformats.org/officeDocument/2006/relationships" r:id="rId4"/>
          </a:graphicData>
        </a:graphic>
      </p:graphicFrame>
      <p:sp>
        <p:nvSpPr>
          <p:cNvPr id="10" name="תיבת טקסט 9">
            <a:extLst>
              <a:ext uri="{FF2B5EF4-FFF2-40B4-BE49-F238E27FC236}">
                <a16:creationId xmlns:a16="http://schemas.microsoft.com/office/drawing/2014/main" id="{7E4CDA93-E4F4-70B7-CEC3-1A85C63CCE32}"/>
              </a:ext>
            </a:extLst>
          </p:cNvPr>
          <p:cNvSpPr txBox="1"/>
          <p:nvPr/>
        </p:nvSpPr>
        <p:spPr>
          <a:xfrm>
            <a:off x="6031644" y="4770593"/>
            <a:ext cx="5637178" cy="369332"/>
          </a:xfrm>
          <a:prstGeom prst="rect">
            <a:avLst/>
          </a:prstGeom>
          <a:noFill/>
        </p:spPr>
        <p:txBody>
          <a:bodyPr wrap="square">
            <a:spAutoFit/>
          </a:bodyPr>
          <a:lstStyle/>
          <a:p>
            <a:pPr algn="r" rtl="1"/>
            <a:r>
              <a:rPr lang="he-IL" sz="1800" b="1" i="0" u="none" strike="noStrike" dirty="0">
                <a:solidFill>
                  <a:schemeClr val="lt1"/>
                </a:solidFill>
                <a:effectLst/>
                <a:latin typeface="+mn-lt"/>
                <a:ea typeface="+mn-ea"/>
                <a:cs typeface="+mn-cs"/>
              </a:rPr>
              <a:t>.</a:t>
            </a:r>
            <a:r>
              <a:rPr lang="he-IL" sz="1800" b="1" dirty="0"/>
              <a:t> </a:t>
            </a:r>
            <a:endParaRPr lang="he-IL" sz="1800" b="1" i="0" u="none" strike="noStrike" dirty="0">
              <a:solidFill>
                <a:schemeClr val="tx1"/>
              </a:solidFill>
              <a:effectLst/>
              <a:latin typeface="+mn-lt"/>
              <a:ea typeface="+mn-ea"/>
              <a:cs typeface="+mn-cs"/>
            </a:endParaRPr>
          </a:p>
        </p:txBody>
      </p:sp>
      <p:sp>
        <p:nvSpPr>
          <p:cNvPr id="9" name="צורה חופשית: צורה 8">
            <a:extLst>
              <a:ext uri="{FF2B5EF4-FFF2-40B4-BE49-F238E27FC236}">
                <a16:creationId xmlns:a16="http://schemas.microsoft.com/office/drawing/2014/main" id="{08C08449-D7C6-F50D-92FE-1809011A5FC2}"/>
              </a:ext>
            </a:extLst>
          </p:cNvPr>
          <p:cNvSpPr/>
          <p:nvPr/>
        </p:nvSpPr>
        <p:spPr>
          <a:xfrm>
            <a:off x="0" y="190244"/>
            <a:ext cx="4815840" cy="1043942"/>
          </a:xfrm>
          <a:custGeom>
            <a:avLst/>
            <a:gdLst/>
            <a:ahLst/>
            <a:cxnLst/>
            <a:rect l="l" t="t" r="r" b="b"/>
            <a:pathLst>
              <a:path w="4815840" h="1043942">
                <a:moveTo>
                  <a:pt x="3647766" y="509657"/>
                </a:moveTo>
                <a:lnTo>
                  <a:pt x="3630621" y="555606"/>
                </a:lnTo>
                <a:lnTo>
                  <a:pt x="3630621" y="744201"/>
                </a:lnTo>
                <a:lnTo>
                  <a:pt x="3755437" y="744201"/>
                </a:lnTo>
                <a:lnTo>
                  <a:pt x="3755437" y="509657"/>
                </a:lnTo>
                <a:close/>
                <a:moveTo>
                  <a:pt x="2076141" y="509657"/>
                </a:moveTo>
                <a:lnTo>
                  <a:pt x="2058996" y="555606"/>
                </a:lnTo>
                <a:lnTo>
                  <a:pt x="2058996" y="744201"/>
                </a:lnTo>
                <a:lnTo>
                  <a:pt x="2183812" y="744201"/>
                </a:lnTo>
                <a:lnTo>
                  <a:pt x="2183812" y="509657"/>
                </a:lnTo>
                <a:close/>
                <a:moveTo>
                  <a:pt x="647391" y="509657"/>
                </a:moveTo>
                <a:lnTo>
                  <a:pt x="630246" y="555606"/>
                </a:lnTo>
                <a:lnTo>
                  <a:pt x="630246" y="744201"/>
                </a:lnTo>
                <a:lnTo>
                  <a:pt x="755062" y="744201"/>
                </a:lnTo>
                <a:lnTo>
                  <a:pt x="755062" y="509657"/>
                </a:lnTo>
                <a:close/>
                <a:moveTo>
                  <a:pt x="247341" y="509657"/>
                </a:moveTo>
                <a:lnTo>
                  <a:pt x="230196" y="555606"/>
                </a:lnTo>
                <a:lnTo>
                  <a:pt x="230196" y="744201"/>
                </a:lnTo>
                <a:lnTo>
                  <a:pt x="355012" y="744201"/>
                </a:lnTo>
                <a:lnTo>
                  <a:pt x="355012" y="509657"/>
                </a:lnTo>
                <a:close/>
                <a:moveTo>
                  <a:pt x="3636108" y="347123"/>
                </a:moveTo>
                <a:lnTo>
                  <a:pt x="3636108" y="439020"/>
                </a:lnTo>
                <a:lnTo>
                  <a:pt x="3825389" y="439020"/>
                </a:lnTo>
                <a:cubicBezTo>
                  <a:pt x="3845963" y="439020"/>
                  <a:pt x="3856249" y="449307"/>
                  <a:pt x="3856249" y="469881"/>
                </a:cubicBezTo>
                <a:lnTo>
                  <a:pt x="3856249" y="744201"/>
                </a:lnTo>
                <a:lnTo>
                  <a:pt x="3981065" y="744201"/>
                </a:lnTo>
                <a:lnTo>
                  <a:pt x="3981065" y="476739"/>
                </a:lnTo>
                <a:cubicBezTo>
                  <a:pt x="3981065" y="432391"/>
                  <a:pt x="3970206" y="399701"/>
                  <a:pt x="3948490" y="378670"/>
                </a:cubicBezTo>
                <a:cubicBezTo>
                  <a:pt x="3926772" y="357638"/>
                  <a:pt x="3897626" y="347123"/>
                  <a:pt x="3861050" y="347123"/>
                </a:cubicBezTo>
                <a:close/>
                <a:moveTo>
                  <a:pt x="3140045" y="347123"/>
                </a:moveTo>
                <a:lnTo>
                  <a:pt x="3193538" y="751059"/>
                </a:lnTo>
                <a:cubicBezTo>
                  <a:pt x="3201768" y="751516"/>
                  <a:pt x="3213883" y="751745"/>
                  <a:pt x="3229885" y="751745"/>
                </a:cubicBezTo>
                <a:cubicBezTo>
                  <a:pt x="3350586" y="751745"/>
                  <a:pt x="3439168" y="727856"/>
                  <a:pt x="3495633" y="680079"/>
                </a:cubicBezTo>
                <a:cubicBezTo>
                  <a:pt x="3552097" y="632301"/>
                  <a:pt x="3579872" y="562464"/>
                  <a:pt x="3578958" y="470567"/>
                </a:cubicBezTo>
                <a:lnTo>
                  <a:pt x="3578272" y="347123"/>
                </a:lnTo>
                <a:lnTo>
                  <a:pt x="3453456" y="347123"/>
                </a:lnTo>
                <a:lnTo>
                  <a:pt x="3454828" y="477425"/>
                </a:lnTo>
                <a:cubicBezTo>
                  <a:pt x="3455285" y="527717"/>
                  <a:pt x="3443969" y="568065"/>
                  <a:pt x="3420881" y="598469"/>
                </a:cubicBezTo>
                <a:cubicBezTo>
                  <a:pt x="3397792" y="628872"/>
                  <a:pt x="3355387" y="645903"/>
                  <a:pt x="3293665" y="649561"/>
                </a:cubicBezTo>
                <a:lnTo>
                  <a:pt x="3286121" y="586467"/>
                </a:lnTo>
                <a:cubicBezTo>
                  <a:pt x="3336413" y="571379"/>
                  <a:pt x="3371160" y="547719"/>
                  <a:pt x="3390362" y="515487"/>
                </a:cubicBezTo>
                <a:cubicBezTo>
                  <a:pt x="3409565" y="483254"/>
                  <a:pt x="3419166" y="441992"/>
                  <a:pt x="3419166" y="391700"/>
                </a:cubicBezTo>
                <a:lnTo>
                  <a:pt x="3419166" y="347123"/>
                </a:lnTo>
                <a:lnTo>
                  <a:pt x="3301209" y="347123"/>
                </a:lnTo>
                <a:lnTo>
                  <a:pt x="3301894" y="394443"/>
                </a:lnTo>
                <a:cubicBezTo>
                  <a:pt x="3302352" y="427361"/>
                  <a:pt x="3300980" y="451822"/>
                  <a:pt x="3297779" y="467824"/>
                </a:cubicBezTo>
                <a:cubicBezTo>
                  <a:pt x="3294579" y="483826"/>
                  <a:pt x="3287493" y="495484"/>
                  <a:pt x="3276520" y="502799"/>
                </a:cubicBezTo>
                <a:lnTo>
                  <a:pt x="3258003" y="347123"/>
                </a:lnTo>
                <a:close/>
                <a:moveTo>
                  <a:pt x="2796384" y="347123"/>
                </a:moveTo>
                <a:lnTo>
                  <a:pt x="2796384" y="439020"/>
                </a:lnTo>
                <a:lnTo>
                  <a:pt x="2916399" y="439020"/>
                </a:lnTo>
                <a:cubicBezTo>
                  <a:pt x="2937430" y="439020"/>
                  <a:pt x="2952517" y="446450"/>
                  <a:pt x="2961661" y="461309"/>
                </a:cubicBezTo>
                <a:cubicBezTo>
                  <a:pt x="2970805" y="476168"/>
                  <a:pt x="2975377" y="495027"/>
                  <a:pt x="2975377" y="517887"/>
                </a:cubicBezTo>
                <a:lnTo>
                  <a:pt x="2975377" y="573437"/>
                </a:lnTo>
                <a:cubicBezTo>
                  <a:pt x="2975377" y="596297"/>
                  <a:pt x="2970805" y="615156"/>
                  <a:pt x="2961661" y="630015"/>
                </a:cubicBezTo>
                <a:cubicBezTo>
                  <a:pt x="2952517" y="644874"/>
                  <a:pt x="2937430" y="652304"/>
                  <a:pt x="2916399" y="652304"/>
                </a:cubicBezTo>
                <a:lnTo>
                  <a:pt x="2796384" y="652304"/>
                </a:lnTo>
                <a:lnTo>
                  <a:pt x="2796384" y="744201"/>
                </a:lnTo>
                <a:lnTo>
                  <a:pt x="2952060" y="744201"/>
                </a:lnTo>
                <a:cubicBezTo>
                  <a:pt x="3000523" y="744201"/>
                  <a:pt x="3037328" y="727970"/>
                  <a:pt x="3062474" y="695509"/>
                </a:cubicBezTo>
                <a:cubicBezTo>
                  <a:pt x="3087620" y="663048"/>
                  <a:pt x="3100193" y="620071"/>
                  <a:pt x="3100193" y="566579"/>
                </a:cubicBezTo>
                <a:lnTo>
                  <a:pt x="3100193" y="524745"/>
                </a:lnTo>
                <a:cubicBezTo>
                  <a:pt x="3100193" y="471253"/>
                  <a:pt x="3087620" y="428276"/>
                  <a:pt x="3062474" y="395815"/>
                </a:cubicBezTo>
                <a:cubicBezTo>
                  <a:pt x="3037328" y="363353"/>
                  <a:pt x="3000523" y="347123"/>
                  <a:pt x="2952060" y="347123"/>
                </a:cubicBezTo>
                <a:close/>
                <a:moveTo>
                  <a:pt x="2064483" y="347123"/>
                </a:moveTo>
                <a:lnTo>
                  <a:pt x="2064483" y="439020"/>
                </a:lnTo>
                <a:lnTo>
                  <a:pt x="2253763" y="439020"/>
                </a:lnTo>
                <a:cubicBezTo>
                  <a:pt x="2274337" y="439020"/>
                  <a:pt x="2284624" y="449307"/>
                  <a:pt x="2284624" y="469881"/>
                </a:cubicBezTo>
                <a:lnTo>
                  <a:pt x="2284624" y="744201"/>
                </a:lnTo>
                <a:lnTo>
                  <a:pt x="2409440" y="744201"/>
                </a:lnTo>
                <a:lnTo>
                  <a:pt x="2409440" y="476739"/>
                </a:lnTo>
                <a:cubicBezTo>
                  <a:pt x="2409440" y="432391"/>
                  <a:pt x="2398581" y="399701"/>
                  <a:pt x="2376865" y="378670"/>
                </a:cubicBezTo>
                <a:cubicBezTo>
                  <a:pt x="2355147" y="357638"/>
                  <a:pt x="2326001" y="347123"/>
                  <a:pt x="2289425" y="347123"/>
                </a:cubicBezTo>
                <a:close/>
                <a:moveTo>
                  <a:pt x="1212567" y="347123"/>
                </a:moveTo>
                <a:lnTo>
                  <a:pt x="1212567" y="439020"/>
                </a:lnTo>
                <a:lnTo>
                  <a:pt x="1353842" y="439020"/>
                </a:lnTo>
                <a:cubicBezTo>
                  <a:pt x="1374415" y="439020"/>
                  <a:pt x="1384703" y="449307"/>
                  <a:pt x="1384703" y="469881"/>
                </a:cubicBezTo>
                <a:lnTo>
                  <a:pt x="1384703" y="652304"/>
                </a:lnTo>
                <a:lnTo>
                  <a:pt x="1212567" y="652304"/>
                </a:lnTo>
                <a:lnTo>
                  <a:pt x="1212567" y="744201"/>
                </a:lnTo>
                <a:lnTo>
                  <a:pt x="1384703" y="744201"/>
                </a:lnTo>
                <a:lnTo>
                  <a:pt x="1553409" y="744201"/>
                </a:lnTo>
                <a:lnTo>
                  <a:pt x="1553409" y="652304"/>
                </a:lnTo>
                <a:lnTo>
                  <a:pt x="1509518" y="652304"/>
                </a:lnTo>
                <a:lnTo>
                  <a:pt x="1509518" y="476739"/>
                </a:lnTo>
                <a:cubicBezTo>
                  <a:pt x="1509518" y="432391"/>
                  <a:pt x="1498660" y="399701"/>
                  <a:pt x="1476943" y="378670"/>
                </a:cubicBezTo>
                <a:cubicBezTo>
                  <a:pt x="1455226" y="357638"/>
                  <a:pt x="1426079" y="347123"/>
                  <a:pt x="1389503" y="347123"/>
                </a:cubicBezTo>
                <a:close/>
                <a:moveTo>
                  <a:pt x="1028925" y="347123"/>
                </a:moveTo>
                <a:lnTo>
                  <a:pt x="1036469" y="427361"/>
                </a:lnTo>
                <a:lnTo>
                  <a:pt x="1036469" y="744201"/>
                </a:lnTo>
                <a:lnTo>
                  <a:pt x="1161284" y="744201"/>
                </a:lnTo>
                <a:lnTo>
                  <a:pt x="1161284" y="427361"/>
                </a:lnTo>
                <a:lnTo>
                  <a:pt x="1153055" y="347123"/>
                </a:lnTo>
                <a:close/>
                <a:moveTo>
                  <a:pt x="635733" y="347123"/>
                </a:moveTo>
                <a:lnTo>
                  <a:pt x="635733" y="439020"/>
                </a:lnTo>
                <a:lnTo>
                  <a:pt x="825013" y="439020"/>
                </a:lnTo>
                <a:cubicBezTo>
                  <a:pt x="845588" y="439020"/>
                  <a:pt x="855874" y="449307"/>
                  <a:pt x="855874" y="469881"/>
                </a:cubicBezTo>
                <a:lnTo>
                  <a:pt x="855874" y="744201"/>
                </a:lnTo>
                <a:lnTo>
                  <a:pt x="980690" y="744201"/>
                </a:lnTo>
                <a:lnTo>
                  <a:pt x="980690" y="476739"/>
                </a:lnTo>
                <a:cubicBezTo>
                  <a:pt x="980690" y="432391"/>
                  <a:pt x="969832" y="399701"/>
                  <a:pt x="948115" y="378670"/>
                </a:cubicBezTo>
                <a:cubicBezTo>
                  <a:pt x="926398" y="357638"/>
                  <a:pt x="897251" y="347123"/>
                  <a:pt x="860675" y="347123"/>
                </a:cubicBezTo>
                <a:close/>
                <a:moveTo>
                  <a:pt x="235683" y="347123"/>
                </a:moveTo>
                <a:lnTo>
                  <a:pt x="235683" y="439020"/>
                </a:lnTo>
                <a:lnTo>
                  <a:pt x="424964" y="439020"/>
                </a:lnTo>
                <a:cubicBezTo>
                  <a:pt x="445537" y="439020"/>
                  <a:pt x="455824" y="449307"/>
                  <a:pt x="455824" y="469881"/>
                </a:cubicBezTo>
                <a:lnTo>
                  <a:pt x="455824" y="744201"/>
                </a:lnTo>
                <a:lnTo>
                  <a:pt x="580640" y="744201"/>
                </a:lnTo>
                <a:lnTo>
                  <a:pt x="580640" y="476739"/>
                </a:lnTo>
                <a:cubicBezTo>
                  <a:pt x="580640" y="432391"/>
                  <a:pt x="569782" y="399701"/>
                  <a:pt x="548065" y="378670"/>
                </a:cubicBezTo>
                <a:cubicBezTo>
                  <a:pt x="526348" y="357638"/>
                  <a:pt x="497201" y="347123"/>
                  <a:pt x="460625" y="347123"/>
                </a:cubicBezTo>
                <a:close/>
                <a:moveTo>
                  <a:pt x="1655974" y="338207"/>
                </a:moveTo>
                <a:lnTo>
                  <a:pt x="1640887" y="428733"/>
                </a:lnTo>
                <a:lnTo>
                  <a:pt x="1683406" y="434219"/>
                </a:lnTo>
                <a:cubicBezTo>
                  <a:pt x="1693465" y="435134"/>
                  <a:pt x="1700780" y="438106"/>
                  <a:pt x="1705352" y="443135"/>
                </a:cubicBezTo>
                <a:cubicBezTo>
                  <a:pt x="1709924" y="448164"/>
                  <a:pt x="1712210" y="457308"/>
                  <a:pt x="1712210" y="470567"/>
                </a:cubicBezTo>
                <a:lnTo>
                  <a:pt x="1712210" y="574808"/>
                </a:lnTo>
                <a:cubicBezTo>
                  <a:pt x="1701694" y="593096"/>
                  <a:pt x="1685578" y="609670"/>
                  <a:pt x="1663861" y="624529"/>
                </a:cubicBezTo>
                <a:cubicBezTo>
                  <a:pt x="1642144" y="639388"/>
                  <a:pt x="1614598" y="651618"/>
                  <a:pt x="1581222" y="661219"/>
                </a:cubicBezTo>
                <a:lnTo>
                  <a:pt x="1626485" y="758603"/>
                </a:lnTo>
                <a:cubicBezTo>
                  <a:pt x="1650716" y="750830"/>
                  <a:pt x="1670948" y="740543"/>
                  <a:pt x="1687178" y="727742"/>
                </a:cubicBezTo>
                <a:cubicBezTo>
                  <a:pt x="1703409" y="714940"/>
                  <a:pt x="1717468" y="699624"/>
                  <a:pt x="1729355" y="681793"/>
                </a:cubicBezTo>
                <a:lnTo>
                  <a:pt x="1739642" y="744201"/>
                </a:lnTo>
                <a:lnTo>
                  <a:pt x="1857600" y="744201"/>
                </a:lnTo>
                <a:lnTo>
                  <a:pt x="1837026" y="584410"/>
                </a:lnTo>
                <a:lnTo>
                  <a:pt x="1837026" y="455479"/>
                </a:lnTo>
                <a:cubicBezTo>
                  <a:pt x="1837026" y="391928"/>
                  <a:pt x="1807994" y="356724"/>
                  <a:pt x="1749929" y="349866"/>
                </a:cubicBezTo>
                <a:close/>
                <a:moveTo>
                  <a:pt x="2447388" y="252482"/>
                </a:moveTo>
                <a:lnTo>
                  <a:pt x="2447388" y="439020"/>
                </a:lnTo>
                <a:lnTo>
                  <a:pt x="2638040" y="439020"/>
                </a:lnTo>
                <a:lnTo>
                  <a:pt x="2520082" y="744201"/>
                </a:lnTo>
                <a:lnTo>
                  <a:pt x="2644898" y="744201"/>
                </a:lnTo>
                <a:lnTo>
                  <a:pt x="2762856" y="448621"/>
                </a:lnTo>
                <a:lnTo>
                  <a:pt x="2762856" y="347123"/>
                </a:lnTo>
                <a:lnTo>
                  <a:pt x="2558487" y="347123"/>
                </a:lnTo>
                <a:lnTo>
                  <a:pt x="2558487" y="252482"/>
                </a:lnTo>
                <a:close/>
                <a:moveTo>
                  <a:pt x="0" y="0"/>
                </a:moveTo>
                <a:lnTo>
                  <a:pt x="3785866" y="0"/>
                </a:lnTo>
                <a:lnTo>
                  <a:pt x="4815840" y="521971"/>
                </a:lnTo>
                <a:lnTo>
                  <a:pt x="3785866" y="1043942"/>
                </a:lnTo>
                <a:lnTo>
                  <a:pt x="0" y="104394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12" name="מלבן 11">
            <a:extLst>
              <a:ext uri="{FF2B5EF4-FFF2-40B4-BE49-F238E27FC236}">
                <a16:creationId xmlns:a16="http://schemas.microsoft.com/office/drawing/2014/main" id="{22C6DA4D-0CF7-0ECD-20DB-B2B2A1551CDE}"/>
              </a:ext>
            </a:extLst>
          </p:cNvPr>
          <p:cNvSpPr/>
          <p:nvPr/>
        </p:nvSpPr>
        <p:spPr>
          <a:xfrm>
            <a:off x="2444142" y="1749123"/>
            <a:ext cx="9687267" cy="2585323"/>
          </a:xfrm>
          <a:prstGeom prst="rect">
            <a:avLst/>
          </a:prstGeom>
          <a:noFill/>
        </p:spPr>
        <p:txBody>
          <a:bodyPr wrap="none" lIns="91440" tIns="45720" rIns="91440" bIns="45720">
            <a:spAutoFit/>
          </a:bodyPr>
          <a:lstStyle/>
          <a:p>
            <a:pPr rtl="1"/>
            <a:r>
              <a:rPr lang="he-IL" sz="5400" b="0" i="0" u="none" strike="noStrike"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הלסינקי      רמת מחקר והשכלה גבוהה</a:t>
            </a:r>
          </a:p>
          <a:p>
            <a:pPr rtl="1"/>
            <a:r>
              <a:rPr lang="he-IL" sz="5400" dirty="0" err="1">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אלטו</a:t>
            </a: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תחומי הנדסה ועסקים</a:t>
            </a:r>
          </a:p>
          <a:p>
            <a:pPr rtl="1"/>
            <a:r>
              <a:rPr lang="he-IL" sz="5400" b="0" i="0" u="none" strike="noStrike"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טורקו    זירה בינלאומית</a:t>
            </a:r>
            <a:endParaRPr lang="en-US" sz="5400" b="0" i="0" u="none" strike="noStrike"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cxnSp>
        <p:nvCxnSpPr>
          <p:cNvPr id="15" name="מחבר חץ ישר 14">
            <a:extLst>
              <a:ext uri="{FF2B5EF4-FFF2-40B4-BE49-F238E27FC236}">
                <a16:creationId xmlns:a16="http://schemas.microsoft.com/office/drawing/2014/main" id="{66BADA2C-3008-16E2-1277-62843C40D7C4}"/>
              </a:ext>
            </a:extLst>
          </p:cNvPr>
          <p:cNvCxnSpPr>
            <a:cxnSpLocks/>
          </p:cNvCxnSpPr>
          <p:nvPr/>
        </p:nvCxnSpPr>
        <p:spPr>
          <a:xfrm flipH="1">
            <a:off x="9331569" y="2195479"/>
            <a:ext cx="44547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מחבר חץ ישר 16">
            <a:extLst>
              <a:ext uri="{FF2B5EF4-FFF2-40B4-BE49-F238E27FC236}">
                <a16:creationId xmlns:a16="http://schemas.microsoft.com/office/drawing/2014/main" id="{6001CAEE-6BC3-6FB7-3697-5AB62D1FBED6}"/>
              </a:ext>
            </a:extLst>
          </p:cNvPr>
          <p:cNvCxnSpPr>
            <a:cxnSpLocks/>
          </p:cNvCxnSpPr>
          <p:nvPr/>
        </p:nvCxnSpPr>
        <p:spPr>
          <a:xfrm flipH="1">
            <a:off x="10163907" y="3059014"/>
            <a:ext cx="44547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8" name="מחבר חץ ישר 17">
            <a:extLst>
              <a:ext uri="{FF2B5EF4-FFF2-40B4-BE49-F238E27FC236}">
                <a16:creationId xmlns:a16="http://schemas.microsoft.com/office/drawing/2014/main" id="{A3B9498F-8D6E-4D32-55A5-8FC50C7C34E4}"/>
              </a:ext>
            </a:extLst>
          </p:cNvPr>
          <p:cNvCxnSpPr>
            <a:cxnSpLocks/>
          </p:cNvCxnSpPr>
          <p:nvPr/>
        </p:nvCxnSpPr>
        <p:spPr>
          <a:xfrm flipH="1">
            <a:off x="10128737" y="3891353"/>
            <a:ext cx="44547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תיבת טקסט 19">
            <a:extLst>
              <a:ext uri="{FF2B5EF4-FFF2-40B4-BE49-F238E27FC236}">
                <a16:creationId xmlns:a16="http://schemas.microsoft.com/office/drawing/2014/main" id="{7A49F6F4-EE70-0B95-FE62-A8ED109B7B3C}"/>
              </a:ext>
            </a:extLst>
          </p:cNvPr>
          <p:cNvSpPr txBox="1"/>
          <p:nvPr/>
        </p:nvSpPr>
        <p:spPr>
          <a:xfrm>
            <a:off x="-618978" y="3429688"/>
            <a:ext cx="6611814" cy="461665"/>
          </a:xfrm>
          <a:prstGeom prst="rect">
            <a:avLst/>
          </a:prstGeom>
          <a:noFill/>
        </p:spPr>
        <p:txBody>
          <a:bodyPr wrap="square">
            <a:spAutoFit/>
          </a:bodyPr>
          <a:lstStyle/>
          <a:p>
            <a:pPr algn="ctr" rtl="1">
              <a:defRPr sz="1400" b="0" i="0" u="none" strike="noStrike" kern="1200" spc="0" baseline="0">
                <a:solidFill>
                  <a:prstClr val="black">
                    <a:lumMod val="65000"/>
                    <a:lumOff val="35000"/>
                  </a:prstClr>
                </a:solidFill>
                <a:latin typeface="+mn-lt"/>
                <a:ea typeface="+mn-ea"/>
                <a:cs typeface="+mn-cs"/>
              </a:defRPr>
            </a:pPr>
            <a:r>
              <a:rPr lang="he-IL" sz="2400" b="1" dirty="0">
                <a:solidFill>
                  <a:schemeClr val="tx1"/>
                </a:solidFill>
                <a:latin typeface="Assistant" panose="00000500000000000000" pitchFamily="2" charset="-79"/>
                <a:cs typeface="Assistant" panose="00000500000000000000" pitchFamily="2" charset="-79"/>
              </a:rPr>
              <a:t>אחוז בעלי תואר ראשון</a:t>
            </a:r>
          </a:p>
        </p:txBody>
      </p:sp>
    </p:spTree>
    <p:extLst>
      <p:ext uri="{BB962C8B-B14F-4D97-AF65-F5344CB8AC3E}">
        <p14:creationId xmlns:p14="http://schemas.microsoft.com/office/powerpoint/2010/main" val="365191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Graphic spid="4" grpId="0">
        <p:bldAsOne/>
      </p:bldGraphic>
      <p:bldP spid="12"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B1E04317-060B-7EA2-7195-6DB485816CDF}"/>
              </a:ext>
            </a:extLst>
          </p:cNvPr>
          <p:cNvPicPr>
            <a:picLocks noChangeAspect="1"/>
          </p:cNvPicPr>
          <p:nvPr/>
        </p:nvPicPr>
        <p:blipFill>
          <a:blip r:embed="rId3">
            <a:alphaModFix amt="20000"/>
          </a:blip>
          <a:stretch>
            <a:fillRect/>
          </a:stretch>
        </p:blipFill>
        <p:spPr>
          <a:xfrm>
            <a:off x="0" y="10918"/>
            <a:ext cx="12192000" cy="6898478"/>
          </a:xfrm>
          <a:prstGeom prst="rect">
            <a:avLst/>
          </a:prstGeom>
        </p:spPr>
      </p:pic>
      <p:sp>
        <p:nvSpPr>
          <p:cNvPr id="4" name="צורה חופשית: צורה 3">
            <a:extLst>
              <a:ext uri="{FF2B5EF4-FFF2-40B4-BE49-F238E27FC236}">
                <a16:creationId xmlns:a16="http://schemas.microsoft.com/office/drawing/2014/main" id="{EE777DCE-3E61-37B1-47D2-8958D0BC41D5}"/>
              </a:ext>
            </a:extLst>
          </p:cNvPr>
          <p:cNvSpPr/>
          <p:nvPr/>
        </p:nvSpPr>
        <p:spPr>
          <a:xfrm>
            <a:off x="7376159" y="118551"/>
            <a:ext cx="4815840" cy="1043942"/>
          </a:xfrm>
          <a:custGeom>
            <a:avLst/>
            <a:gdLst/>
            <a:ahLst/>
            <a:cxnLst/>
            <a:rect l="l" t="t" r="r" b="b"/>
            <a:pathLst>
              <a:path w="4815840" h="1043942">
                <a:moveTo>
                  <a:pt x="2683783" y="479046"/>
                </a:moveTo>
                <a:lnTo>
                  <a:pt x="2666638" y="524995"/>
                </a:lnTo>
                <a:lnTo>
                  <a:pt x="2666638" y="713590"/>
                </a:lnTo>
                <a:lnTo>
                  <a:pt x="2791454" y="713590"/>
                </a:lnTo>
                <a:lnTo>
                  <a:pt x="2791454" y="479046"/>
                </a:lnTo>
                <a:close/>
                <a:moveTo>
                  <a:pt x="4252512" y="316512"/>
                </a:moveTo>
                <a:lnTo>
                  <a:pt x="4306005" y="720448"/>
                </a:lnTo>
                <a:cubicBezTo>
                  <a:pt x="4314234" y="720905"/>
                  <a:pt x="4326350" y="721134"/>
                  <a:pt x="4342352" y="721134"/>
                </a:cubicBezTo>
                <a:cubicBezTo>
                  <a:pt x="4463053" y="721134"/>
                  <a:pt x="4551636" y="697245"/>
                  <a:pt x="4608100" y="649468"/>
                </a:cubicBezTo>
                <a:cubicBezTo>
                  <a:pt x="4664564" y="601690"/>
                  <a:pt x="4692339" y="531853"/>
                  <a:pt x="4691424" y="439956"/>
                </a:cubicBezTo>
                <a:lnTo>
                  <a:pt x="4690738" y="316512"/>
                </a:lnTo>
                <a:lnTo>
                  <a:pt x="4565923" y="316512"/>
                </a:lnTo>
                <a:lnTo>
                  <a:pt x="4567295" y="446814"/>
                </a:lnTo>
                <a:cubicBezTo>
                  <a:pt x="4567752" y="497106"/>
                  <a:pt x="4556436" y="537454"/>
                  <a:pt x="4533348" y="567858"/>
                </a:cubicBezTo>
                <a:cubicBezTo>
                  <a:pt x="4510259" y="598261"/>
                  <a:pt x="4467854" y="615292"/>
                  <a:pt x="4406132" y="618950"/>
                </a:cubicBezTo>
                <a:lnTo>
                  <a:pt x="4398588" y="555856"/>
                </a:lnTo>
                <a:cubicBezTo>
                  <a:pt x="4448880" y="540768"/>
                  <a:pt x="4483627" y="517108"/>
                  <a:pt x="4502830" y="484876"/>
                </a:cubicBezTo>
                <a:cubicBezTo>
                  <a:pt x="4522032" y="452643"/>
                  <a:pt x="4531633" y="411381"/>
                  <a:pt x="4531633" y="361089"/>
                </a:cubicBezTo>
                <a:lnTo>
                  <a:pt x="4531633" y="316512"/>
                </a:lnTo>
                <a:lnTo>
                  <a:pt x="4413675" y="316512"/>
                </a:lnTo>
                <a:lnTo>
                  <a:pt x="4414361" y="363832"/>
                </a:lnTo>
                <a:cubicBezTo>
                  <a:pt x="4414818" y="396750"/>
                  <a:pt x="4413447" y="421211"/>
                  <a:pt x="4410246" y="437213"/>
                </a:cubicBezTo>
                <a:cubicBezTo>
                  <a:pt x="4407046" y="453215"/>
                  <a:pt x="4399959" y="464873"/>
                  <a:pt x="4388987" y="472188"/>
                </a:cubicBezTo>
                <a:lnTo>
                  <a:pt x="4370470" y="316512"/>
                </a:lnTo>
                <a:close/>
                <a:moveTo>
                  <a:pt x="4065442" y="316512"/>
                </a:moveTo>
                <a:lnTo>
                  <a:pt x="4072985" y="396750"/>
                </a:lnTo>
                <a:lnTo>
                  <a:pt x="4072985" y="569572"/>
                </a:lnTo>
                <a:lnTo>
                  <a:pt x="4197115" y="548998"/>
                </a:lnTo>
                <a:lnTo>
                  <a:pt x="4197801" y="505793"/>
                </a:lnTo>
                <a:lnTo>
                  <a:pt x="4197801" y="396750"/>
                </a:lnTo>
                <a:lnTo>
                  <a:pt x="4189571" y="316512"/>
                </a:lnTo>
                <a:close/>
                <a:moveTo>
                  <a:pt x="3237757" y="316512"/>
                </a:moveTo>
                <a:lnTo>
                  <a:pt x="3237757" y="580545"/>
                </a:lnTo>
                <a:cubicBezTo>
                  <a:pt x="3237757" y="596547"/>
                  <a:pt x="3236614" y="608434"/>
                  <a:pt x="3234328" y="616206"/>
                </a:cubicBezTo>
                <a:cubicBezTo>
                  <a:pt x="3232042" y="623979"/>
                  <a:pt x="3227013" y="629808"/>
                  <a:pt x="3219240" y="633694"/>
                </a:cubicBezTo>
                <a:cubicBezTo>
                  <a:pt x="3211468" y="637581"/>
                  <a:pt x="3198895" y="640667"/>
                  <a:pt x="3181522" y="642953"/>
                </a:cubicBezTo>
                <a:lnTo>
                  <a:pt x="3191808" y="726620"/>
                </a:lnTo>
                <a:cubicBezTo>
                  <a:pt x="3232956" y="722963"/>
                  <a:pt x="3265760" y="715876"/>
                  <a:pt x="3290221" y="705360"/>
                </a:cubicBezTo>
                <a:cubicBezTo>
                  <a:pt x="3314681" y="694845"/>
                  <a:pt x="3332854" y="678386"/>
                  <a:pt x="3344742" y="655983"/>
                </a:cubicBezTo>
                <a:cubicBezTo>
                  <a:pt x="3356629" y="633580"/>
                  <a:pt x="3362573" y="602948"/>
                  <a:pt x="3362573" y="564086"/>
                </a:cubicBezTo>
                <a:lnTo>
                  <a:pt x="3362573" y="408409"/>
                </a:lnTo>
                <a:lnTo>
                  <a:pt x="3431153" y="408409"/>
                </a:lnTo>
                <a:cubicBezTo>
                  <a:pt x="3451727" y="408409"/>
                  <a:pt x="3462014" y="418696"/>
                  <a:pt x="3462014" y="439270"/>
                </a:cubicBezTo>
                <a:lnTo>
                  <a:pt x="3462014" y="713590"/>
                </a:lnTo>
                <a:lnTo>
                  <a:pt x="3586829" y="713590"/>
                </a:lnTo>
                <a:lnTo>
                  <a:pt x="3586829" y="446128"/>
                </a:lnTo>
                <a:cubicBezTo>
                  <a:pt x="3586829" y="401780"/>
                  <a:pt x="3575971" y="369090"/>
                  <a:pt x="3554254" y="348059"/>
                </a:cubicBezTo>
                <a:cubicBezTo>
                  <a:pt x="3532537" y="327027"/>
                  <a:pt x="3503390" y="316512"/>
                  <a:pt x="3466814" y="316512"/>
                </a:cubicBezTo>
                <a:close/>
                <a:moveTo>
                  <a:pt x="2672125" y="316512"/>
                </a:moveTo>
                <a:lnTo>
                  <a:pt x="2672125" y="408409"/>
                </a:lnTo>
                <a:lnTo>
                  <a:pt x="2861405" y="408409"/>
                </a:lnTo>
                <a:cubicBezTo>
                  <a:pt x="2881979" y="408409"/>
                  <a:pt x="2892266" y="418696"/>
                  <a:pt x="2892266" y="439270"/>
                </a:cubicBezTo>
                <a:lnTo>
                  <a:pt x="2892266" y="713590"/>
                </a:lnTo>
                <a:lnTo>
                  <a:pt x="3017082" y="713590"/>
                </a:lnTo>
                <a:lnTo>
                  <a:pt x="3017082" y="446128"/>
                </a:lnTo>
                <a:cubicBezTo>
                  <a:pt x="3017082" y="401780"/>
                  <a:pt x="3006224" y="369090"/>
                  <a:pt x="2984506" y="348059"/>
                </a:cubicBezTo>
                <a:cubicBezTo>
                  <a:pt x="2962790" y="327027"/>
                  <a:pt x="2933643" y="316512"/>
                  <a:pt x="2897067" y="316512"/>
                </a:cubicBezTo>
                <a:close/>
                <a:moveTo>
                  <a:pt x="2277408" y="316512"/>
                </a:moveTo>
                <a:lnTo>
                  <a:pt x="2277408" y="408409"/>
                </a:lnTo>
                <a:lnTo>
                  <a:pt x="2418683" y="408409"/>
                </a:lnTo>
                <a:cubicBezTo>
                  <a:pt x="2439257" y="408409"/>
                  <a:pt x="2449544" y="418696"/>
                  <a:pt x="2449544" y="439270"/>
                </a:cubicBezTo>
                <a:lnTo>
                  <a:pt x="2449544" y="621693"/>
                </a:lnTo>
                <a:lnTo>
                  <a:pt x="2277408" y="621693"/>
                </a:lnTo>
                <a:lnTo>
                  <a:pt x="2277408" y="713590"/>
                </a:lnTo>
                <a:lnTo>
                  <a:pt x="2449544" y="713590"/>
                </a:lnTo>
                <a:lnTo>
                  <a:pt x="2618251" y="713590"/>
                </a:lnTo>
                <a:lnTo>
                  <a:pt x="2618251" y="621693"/>
                </a:lnTo>
                <a:lnTo>
                  <a:pt x="2574360" y="621693"/>
                </a:lnTo>
                <a:lnTo>
                  <a:pt x="2574360" y="446128"/>
                </a:lnTo>
                <a:cubicBezTo>
                  <a:pt x="2574360" y="401780"/>
                  <a:pt x="2563501" y="369090"/>
                  <a:pt x="2541784" y="348059"/>
                </a:cubicBezTo>
                <a:cubicBezTo>
                  <a:pt x="2520067" y="327027"/>
                  <a:pt x="2490921" y="316512"/>
                  <a:pt x="2454345" y="316512"/>
                </a:cubicBezTo>
                <a:close/>
                <a:moveTo>
                  <a:pt x="1870653" y="316512"/>
                </a:moveTo>
                <a:lnTo>
                  <a:pt x="1870653" y="375491"/>
                </a:lnTo>
                <a:lnTo>
                  <a:pt x="1870653" y="713590"/>
                </a:lnTo>
                <a:lnTo>
                  <a:pt x="1995468" y="713590"/>
                </a:lnTo>
                <a:lnTo>
                  <a:pt x="1995468" y="408409"/>
                </a:lnTo>
                <a:lnTo>
                  <a:pt x="2073650" y="408409"/>
                </a:lnTo>
                <a:cubicBezTo>
                  <a:pt x="2094224" y="408409"/>
                  <a:pt x="2104511" y="418696"/>
                  <a:pt x="2104511" y="439270"/>
                </a:cubicBezTo>
                <a:lnTo>
                  <a:pt x="2104511" y="713590"/>
                </a:lnTo>
                <a:lnTo>
                  <a:pt x="2229326" y="713590"/>
                </a:lnTo>
                <a:lnTo>
                  <a:pt x="2229326" y="446128"/>
                </a:lnTo>
                <a:cubicBezTo>
                  <a:pt x="2229326" y="401780"/>
                  <a:pt x="2218468" y="369090"/>
                  <a:pt x="2196751" y="348059"/>
                </a:cubicBezTo>
                <a:cubicBezTo>
                  <a:pt x="2175034" y="327027"/>
                  <a:pt x="2145887" y="316512"/>
                  <a:pt x="2109311" y="316512"/>
                </a:cubicBezTo>
                <a:close/>
                <a:moveTo>
                  <a:pt x="1674666" y="316512"/>
                </a:moveTo>
                <a:lnTo>
                  <a:pt x="1682210" y="396750"/>
                </a:lnTo>
                <a:lnTo>
                  <a:pt x="1682210" y="569572"/>
                </a:lnTo>
                <a:lnTo>
                  <a:pt x="1806340" y="548998"/>
                </a:lnTo>
                <a:lnTo>
                  <a:pt x="1807026" y="505793"/>
                </a:lnTo>
                <a:lnTo>
                  <a:pt x="1807026" y="396750"/>
                </a:lnTo>
                <a:lnTo>
                  <a:pt x="1798796" y="316512"/>
                </a:lnTo>
                <a:close/>
                <a:moveTo>
                  <a:pt x="1318050" y="316512"/>
                </a:moveTo>
                <a:lnTo>
                  <a:pt x="1318050" y="408409"/>
                </a:lnTo>
                <a:lnTo>
                  <a:pt x="1458640" y="408409"/>
                </a:lnTo>
                <a:cubicBezTo>
                  <a:pt x="1479214" y="408409"/>
                  <a:pt x="1489500" y="418696"/>
                  <a:pt x="1489500" y="439270"/>
                </a:cubicBezTo>
                <a:lnTo>
                  <a:pt x="1489500" y="713590"/>
                </a:lnTo>
                <a:lnTo>
                  <a:pt x="1614316" y="713590"/>
                </a:lnTo>
                <a:lnTo>
                  <a:pt x="1614316" y="446128"/>
                </a:lnTo>
                <a:cubicBezTo>
                  <a:pt x="1614316" y="401780"/>
                  <a:pt x="1603458" y="369090"/>
                  <a:pt x="1581741" y="348059"/>
                </a:cubicBezTo>
                <a:cubicBezTo>
                  <a:pt x="1560024" y="327027"/>
                  <a:pt x="1530877" y="316512"/>
                  <a:pt x="1494301" y="316512"/>
                </a:cubicBezTo>
                <a:close/>
                <a:moveTo>
                  <a:pt x="1141267" y="316512"/>
                </a:moveTo>
                <a:lnTo>
                  <a:pt x="1148810" y="396750"/>
                </a:lnTo>
                <a:lnTo>
                  <a:pt x="1148810" y="713590"/>
                </a:lnTo>
                <a:lnTo>
                  <a:pt x="1273626" y="713590"/>
                </a:lnTo>
                <a:lnTo>
                  <a:pt x="1273626" y="396750"/>
                </a:lnTo>
                <a:lnTo>
                  <a:pt x="1265396" y="316512"/>
                </a:lnTo>
                <a:close/>
                <a:moveTo>
                  <a:pt x="732682" y="316512"/>
                </a:moveTo>
                <a:lnTo>
                  <a:pt x="732682" y="580545"/>
                </a:lnTo>
                <a:cubicBezTo>
                  <a:pt x="732682" y="596547"/>
                  <a:pt x="731539" y="608434"/>
                  <a:pt x="729253" y="616206"/>
                </a:cubicBezTo>
                <a:cubicBezTo>
                  <a:pt x="726967" y="623979"/>
                  <a:pt x="721938" y="629808"/>
                  <a:pt x="714166" y="633694"/>
                </a:cubicBezTo>
                <a:cubicBezTo>
                  <a:pt x="706393" y="637581"/>
                  <a:pt x="693820" y="640667"/>
                  <a:pt x="676447" y="642953"/>
                </a:cubicBezTo>
                <a:lnTo>
                  <a:pt x="686734" y="726620"/>
                </a:lnTo>
                <a:cubicBezTo>
                  <a:pt x="727882" y="722963"/>
                  <a:pt x="760686" y="715876"/>
                  <a:pt x="785146" y="705360"/>
                </a:cubicBezTo>
                <a:cubicBezTo>
                  <a:pt x="809606" y="694845"/>
                  <a:pt x="827780" y="678386"/>
                  <a:pt x="839667" y="655983"/>
                </a:cubicBezTo>
                <a:cubicBezTo>
                  <a:pt x="851554" y="633580"/>
                  <a:pt x="857498" y="602948"/>
                  <a:pt x="857498" y="564086"/>
                </a:cubicBezTo>
                <a:lnTo>
                  <a:pt x="857498" y="408409"/>
                </a:lnTo>
                <a:lnTo>
                  <a:pt x="926078" y="408409"/>
                </a:lnTo>
                <a:cubicBezTo>
                  <a:pt x="946652" y="408409"/>
                  <a:pt x="956939" y="418696"/>
                  <a:pt x="956939" y="439270"/>
                </a:cubicBezTo>
                <a:lnTo>
                  <a:pt x="956939" y="713590"/>
                </a:lnTo>
                <a:lnTo>
                  <a:pt x="1081754" y="713590"/>
                </a:lnTo>
                <a:lnTo>
                  <a:pt x="1081754" y="446128"/>
                </a:lnTo>
                <a:cubicBezTo>
                  <a:pt x="1081754" y="401780"/>
                  <a:pt x="1070896" y="369090"/>
                  <a:pt x="1049179" y="348059"/>
                </a:cubicBezTo>
                <a:cubicBezTo>
                  <a:pt x="1027462" y="327027"/>
                  <a:pt x="998316" y="316512"/>
                  <a:pt x="961740" y="316512"/>
                </a:cubicBezTo>
                <a:close/>
                <a:moveTo>
                  <a:pt x="3826021" y="307596"/>
                </a:moveTo>
                <a:lnTo>
                  <a:pt x="3816420" y="402237"/>
                </a:lnTo>
                <a:lnTo>
                  <a:pt x="3850024" y="404294"/>
                </a:lnTo>
                <a:cubicBezTo>
                  <a:pt x="3868312" y="405666"/>
                  <a:pt x="3882142" y="412752"/>
                  <a:pt x="3891515" y="425554"/>
                </a:cubicBezTo>
                <a:cubicBezTo>
                  <a:pt x="3900887" y="438356"/>
                  <a:pt x="3905574" y="452757"/>
                  <a:pt x="3905574" y="468759"/>
                </a:cubicBezTo>
                <a:lnTo>
                  <a:pt x="3905574" y="492762"/>
                </a:lnTo>
                <a:cubicBezTo>
                  <a:pt x="3905574" y="516080"/>
                  <a:pt x="3903402" y="535396"/>
                  <a:pt x="3899059" y="550713"/>
                </a:cubicBezTo>
                <a:cubicBezTo>
                  <a:pt x="3894715" y="566029"/>
                  <a:pt x="3884771" y="579059"/>
                  <a:pt x="3869226" y="589803"/>
                </a:cubicBezTo>
                <a:cubicBezTo>
                  <a:pt x="3853682" y="600547"/>
                  <a:pt x="3829907" y="607520"/>
                  <a:pt x="3797903" y="610720"/>
                </a:cubicBezTo>
                <a:lnTo>
                  <a:pt x="3767728" y="316512"/>
                </a:lnTo>
                <a:lnTo>
                  <a:pt x="3642912" y="316512"/>
                </a:lnTo>
                <a:lnTo>
                  <a:pt x="3688861" y="720448"/>
                </a:lnTo>
                <a:cubicBezTo>
                  <a:pt x="3802246" y="716333"/>
                  <a:pt x="3887857" y="694731"/>
                  <a:pt x="3945693" y="655640"/>
                </a:cubicBezTo>
                <a:cubicBezTo>
                  <a:pt x="4003529" y="616549"/>
                  <a:pt x="4030846" y="556542"/>
                  <a:pt x="4027646" y="475617"/>
                </a:cubicBezTo>
                <a:lnTo>
                  <a:pt x="4026960" y="456415"/>
                </a:lnTo>
                <a:cubicBezTo>
                  <a:pt x="4026046" y="425325"/>
                  <a:pt x="4018274" y="399036"/>
                  <a:pt x="4003643" y="377548"/>
                </a:cubicBezTo>
                <a:cubicBezTo>
                  <a:pt x="3989013" y="356060"/>
                  <a:pt x="3970153" y="339715"/>
                  <a:pt x="3947065" y="328513"/>
                </a:cubicBezTo>
                <a:cubicBezTo>
                  <a:pt x="3923976" y="317312"/>
                  <a:pt x="3898487" y="311025"/>
                  <a:pt x="3870598" y="309654"/>
                </a:cubicBezTo>
                <a:close/>
                <a:moveTo>
                  <a:pt x="1029974" y="0"/>
                </a:moveTo>
                <a:lnTo>
                  <a:pt x="4815840" y="0"/>
                </a:lnTo>
                <a:lnTo>
                  <a:pt x="4815840" y="1043942"/>
                </a:lnTo>
                <a:lnTo>
                  <a:pt x="1029974" y="1043942"/>
                </a:lnTo>
                <a:lnTo>
                  <a:pt x="0" y="521971"/>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algn="ctr" defTabSz="914400" rtl="0" eaLnBrk="1" latinLnBrk="0" hangingPunct="1"/>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6" name="מלבן 5">
            <a:extLst>
              <a:ext uri="{FF2B5EF4-FFF2-40B4-BE49-F238E27FC236}">
                <a16:creationId xmlns:a16="http://schemas.microsoft.com/office/drawing/2014/main" id="{FCC9C267-61D6-5687-E40F-4020D3FC1ECB}"/>
              </a:ext>
            </a:extLst>
          </p:cNvPr>
          <p:cNvSpPr/>
          <p:nvPr/>
        </p:nvSpPr>
        <p:spPr>
          <a:xfrm>
            <a:off x="9216773" y="1915043"/>
            <a:ext cx="1988044" cy="1754326"/>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יחסיות </a:t>
            </a:r>
          </a:p>
          <a:p>
            <a:pPr algn="ct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וישירות</a:t>
            </a:r>
            <a:endParaRPr lang="he-IL" sz="54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7" name="מלבן 6">
            <a:extLst>
              <a:ext uri="{FF2B5EF4-FFF2-40B4-BE49-F238E27FC236}">
                <a16:creationId xmlns:a16="http://schemas.microsoft.com/office/drawing/2014/main" id="{B69D0F8A-1760-F696-1E87-0536CA78646F}"/>
              </a:ext>
            </a:extLst>
          </p:cNvPr>
          <p:cNvSpPr/>
          <p:nvPr/>
        </p:nvSpPr>
        <p:spPr>
          <a:xfrm>
            <a:off x="4897979" y="1915043"/>
            <a:ext cx="3278462"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200 מושבים</a:t>
            </a:r>
            <a:endParaRPr lang="he-IL" sz="54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8" name="מלבן 7">
            <a:extLst>
              <a:ext uri="{FF2B5EF4-FFF2-40B4-BE49-F238E27FC236}">
                <a16:creationId xmlns:a16="http://schemas.microsoft.com/office/drawing/2014/main" id="{E7B6F34A-01B1-4E0F-E6EA-66977EB730E8}"/>
              </a:ext>
            </a:extLst>
          </p:cNvPr>
          <p:cNvSpPr/>
          <p:nvPr/>
        </p:nvSpPr>
        <p:spPr>
          <a:xfrm>
            <a:off x="487230" y="1776594"/>
            <a:ext cx="3923520" cy="1754326"/>
          </a:xfrm>
          <a:prstGeom prst="rect">
            <a:avLst/>
          </a:prstGeom>
          <a:noFill/>
        </p:spPr>
        <p:txBody>
          <a:bodyPr wrap="square" lIns="91440" tIns="45720" rIns="91440" bIns="45720">
            <a:spAutoFit/>
          </a:bodyPr>
          <a:lstStyle/>
          <a:p>
            <a:pPr algn="ct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אחוז חסימה אזורי</a:t>
            </a:r>
            <a:endParaRPr lang="he-IL" sz="54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11" name="מלבן 10">
            <a:extLst>
              <a:ext uri="{FF2B5EF4-FFF2-40B4-BE49-F238E27FC236}">
                <a16:creationId xmlns:a16="http://schemas.microsoft.com/office/drawing/2014/main" id="{D0312A50-9A3A-3277-6AF2-7E4819802D50}"/>
              </a:ext>
            </a:extLst>
          </p:cNvPr>
          <p:cNvSpPr/>
          <p:nvPr/>
        </p:nvSpPr>
        <p:spPr>
          <a:xfrm>
            <a:off x="8174117" y="4799708"/>
            <a:ext cx="2808782"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ייצוג הולם </a:t>
            </a:r>
            <a:endParaRPr lang="he-IL" sz="54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12" name="מלבן 11">
            <a:extLst>
              <a:ext uri="{FF2B5EF4-FFF2-40B4-BE49-F238E27FC236}">
                <a16:creationId xmlns:a16="http://schemas.microsoft.com/office/drawing/2014/main" id="{E05AE66E-7222-2F21-2B40-F16FFAB016B4}"/>
              </a:ext>
            </a:extLst>
          </p:cNvPr>
          <p:cNvSpPr/>
          <p:nvPr/>
        </p:nvSpPr>
        <p:spPr>
          <a:xfrm>
            <a:off x="6821886" y="5697581"/>
            <a:ext cx="4382931" cy="923330"/>
          </a:xfrm>
          <a:prstGeom prst="rect">
            <a:avLst/>
          </a:prstGeom>
          <a:noFill/>
        </p:spPr>
        <p:txBody>
          <a:bodyPr wrap="square" lIns="91440" tIns="45720" rIns="91440" bIns="45720">
            <a:spAutoFit/>
          </a:bodyPr>
          <a:lstStyle/>
          <a:p>
            <a:pPr algn="ctr"/>
            <a:r>
              <a:rPr lang="he-IL" sz="5400" i="0" u="none" strike="noStrike" dirty="0">
                <a:solidFill>
                  <a:schemeClr val="tx1"/>
                </a:solidFill>
                <a:effectLst/>
                <a:latin typeface="Assistant" panose="00000500000000000000" pitchFamily="2" charset="-79"/>
                <a:cs typeface="Assistant" panose="00000500000000000000" pitchFamily="2" charset="-79"/>
              </a:rPr>
              <a:t>יציבות פוליטית</a:t>
            </a:r>
            <a:endParaRPr lang="he-IL" sz="54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13" name="מלבן 12">
            <a:extLst>
              <a:ext uri="{FF2B5EF4-FFF2-40B4-BE49-F238E27FC236}">
                <a16:creationId xmlns:a16="http://schemas.microsoft.com/office/drawing/2014/main" id="{826D5092-6C78-EDE6-E93E-82CDF3D4B47C}"/>
              </a:ext>
            </a:extLst>
          </p:cNvPr>
          <p:cNvSpPr/>
          <p:nvPr/>
        </p:nvSpPr>
        <p:spPr>
          <a:xfrm>
            <a:off x="2016036" y="4834931"/>
            <a:ext cx="3373038" cy="923330"/>
          </a:xfrm>
          <a:prstGeom prst="rect">
            <a:avLst/>
          </a:prstGeom>
          <a:noFill/>
        </p:spPr>
        <p:txBody>
          <a:bodyPr wrap="none" lIns="91440" tIns="45720" rIns="91440" bIns="45720">
            <a:spAutoFit/>
          </a:bodyPr>
          <a:lstStyle/>
          <a:p>
            <a:pPr algn="ctr"/>
            <a:r>
              <a:rPr lang="he-IL" sz="5400" i="0" u="none" strike="noStrike" dirty="0">
                <a:solidFill>
                  <a:schemeClr val="tx1"/>
                </a:solidFill>
                <a:effectLst/>
                <a:latin typeface="Assistant" panose="00000500000000000000" pitchFamily="2" charset="-79"/>
                <a:cs typeface="Assistant" panose="00000500000000000000" pitchFamily="2" charset="-79"/>
              </a:rPr>
              <a:t>פיצול</a:t>
            </a:r>
            <a:r>
              <a:rPr lang="he-IL" sz="5400" b="1" i="0" u="none" strike="noStrike" dirty="0">
                <a:solidFill>
                  <a:schemeClr val="tx1"/>
                </a:solidFill>
                <a:effectLst/>
                <a:latin typeface="Assistant" panose="00000500000000000000" pitchFamily="2" charset="-79"/>
                <a:cs typeface="Assistant" panose="00000500000000000000" pitchFamily="2" charset="-79"/>
              </a:rPr>
              <a:t> </a:t>
            </a:r>
            <a:r>
              <a:rPr lang="he-IL" sz="5400" i="0" u="none" strike="noStrike" dirty="0">
                <a:solidFill>
                  <a:schemeClr val="tx1"/>
                </a:solidFill>
                <a:effectLst/>
                <a:latin typeface="Assistant" panose="00000500000000000000" pitchFamily="2" charset="-79"/>
                <a:cs typeface="Assistant" panose="00000500000000000000" pitchFamily="2" charset="-79"/>
              </a:rPr>
              <a:t>פוליטי</a:t>
            </a:r>
            <a:endParaRPr lang="he-IL" sz="54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15" name="מלבן 14">
            <a:extLst>
              <a:ext uri="{FF2B5EF4-FFF2-40B4-BE49-F238E27FC236}">
                <a16:creationId xmlns:a16="http://schemas.microsoft.com/office/drawing/2014/main" id="{C4E599A0-665C-45AF-26DD-02E77FF6C475}"/>
              </a:ext>
            </a:extLst>
          </p:cNvPr>
          <p:cNvSpPr/>
          <p:nvPr/>
        </p:nvSpPr>
        <p:spPr>
          <a:xfrm>
            <a:off x="607493" y="5676334"/>
            <a:ext cx="4709943" cy="923330"/>
          </a:xfrm>
          <a:prstGeom prst="rect">
            <a:avLst/>
          </a:prstGeom>
          <a:noFill/>
        </p:spPr>
        <p:txBody>
          <a:bodyPr wrap="none" lIns="91440" tIns="45720" rIns="91440" bIns="45720">
            <a:spAutoFit/>
          </a:bodyPr>
          <a:lstStyle/>
          <a:p>
            <a:pPr algn="ctr"/>
            <a:r>
              <a:rPr lang="he-IL" sz="5400" i="0" u="none" strike="noStrike" dirty="0">
                <a:solidFill>
                  <a:schemeClr val="tx1"/>
                </a:solidFill>
                <a:effectLst/>
                <a:latin typeface="Assistant" panose="00000500000000000000" pitchFamily="2" charset="-79"/>
                <a:cs typeface="Assistant" panose="00000500000000000000" pitchFamily="2" charset="-79"/>
              </a:rPr>
              <a:t>מורכבות ההצבעה</a:t>
            </a:r>
            <a:endParaRPr lang="he-IL" sz="54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18" name="תמונה 17" descr="תמונה שמכילה שחור, חשיכה&#10;&#10;התיאור נוצר באופן אוטומטי">
            <a:extLst>
              <a:ext uri="{FF2B5EF4-FFF2-40B4-BE49-F238E27FC236}">
                <a16:creationId xmlns:a16="http://schemas.microsoft.com/office/drawing/2014/main" id="{47528CF9-4F9B-1EA2-C38F-86BA4F357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434" y="1284220"/>
            <a:ext cx="987738" cy="987738"/>
          </a:xfrm>
          <a:prstGeom prst="rect">
            <a:avLst/>
          </a:prstGeom>
        </p:spPr>
      </p:pic>
      <p:pic>
        <p:nvPicPr>
          <p:cNvPr id="20" name="תמונה 19" descr="תמונה שמכילה שחור, חשיכה&#10;&#10;התיאור נוצר באופן אוטומטי">
            <a:extLst>
              <a:ext uri="{FF2B5EF4-FFF2-40B4-BE49-F238E27FC236}">
                <a16:creationId xmlns:a16="http://schemas.microsoft.com/office/drawing/2014/main" id="{340D853C-179D-F344-08FA-0503257A3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2068" y="1332564"/>
            <a:ext cx="986400" cy="986400"/>
          </a:xfrm>
          <a:prstGeom prst="rect">
            <a:avLst/>
          </a:prstGeom>
        </p:spPr>
      </p:pic>
      <p:pic>
        <p:nvPicPr>
          <p:cNvPr id="22" name="תמונה 21" descr="תמונה שמכילה עיגול, גרפיקה, צבעוני, סמל&#10;&#10;התיאור נוצר באופן אוטומטי">
            <a:extLst>
              <a:ext uri="{FF2B5EF4-FFF2-40B4-BE49-F238E27FC236}">
                <a16:creationId xmlns:a16="http://schemas.microsoft.com/office/drawing/2014/main" id="{3471BCE0-2AA2-38C8-C27E-1481E082C8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7901" y="1242317"/>
            <a:ext cx="986400" cy="986400"/>
          </a:xfrm>
          <a:prstGeom prst="rect">
            <a:avLst/>
          </a:prstGeom>
        </p:spPr>
      </p:pic>
      <p:grpSp>
        <p:nvGrpSpPr>
          <p:cNvPr id="29" name="קבוצה 28">
            <a:extLst>
              <a:ext uri="{FF2B5EF4-FFF2-40B4-BE49-F238E27FC236}">
                <a16:creationId xmlns:a16="http://schemas.microsoft.com/office/drawing/2014/main" id="{20148608-03F6-0539-36FA-A0EC316C2BA6}"/>
              </a:ext>
            </a:extLst>
          </p:cNvPr>
          <p:cNvGrpSpPr/>
          <p:nvPr/>
        </p:nvGrpSpPr>
        <p:grpSpPr>
          <a:xfrm>
            <a:off x="7615803" y="3821810"/>
            <a:ext cx="3064031" cy="923330"/>
            <a:chOff x="8093894" y="3812272"/>
            <a:chExt cx="3064031" cy="923330"/>
          </a:xfrm>
        </p:grpSpPr>
        <p:sp>
          <p:nvSpPr>
            <p:cNvPr id="23" name="מלבן: פינות מעוגלות 22">
              <a:extLst>
                <a:ext uri="{FF2B5EF4-FFF2-40B4-BE49-F238E27FC236}">
                  <a16:creationId xmlns:a16="http://schemas.microsoft.com/office/drawing/2014/main" id="{82AEE0BA-5E84-5883-FEBD-F510B7BBBDC1}"/>
                </a:ext>
              </a:extLst>
            </p:cNvPr>
            <p:cNvSpPr/>
            <p:nvPr/>
          </p:nvSpPr>
          <p:spPr>
            <a:xfrm>
              <a:off x="8129549" y="3872275"/>
              <a:ext cx="3028376" cy="83099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441F18E4-6813-AEFE-D53F-1BA24763AA64}"/>
                </a:ext>
              </a:extLst>
            </p:cNvPr>
            <p:cNvSpPr/>
            <p:nvPr/>
          </p:nvSpPr>
          <p:spPr>
            <a:xfrm>
              <a:off x="8093894" y="3812272"/>
              <a:ext cx="2342308" cy="923330"/>
            </a:xfrm>
            <a:prstGeom prst="rect">
              <a:avLst/>
            </a:prstGeom>
            <a:noFill/>
          </p:spPr>
          <p:txBody>
            <a:bodyPr wrap="none" lIns="91440" tIns="45720" rIns="91440" bIns="45720">
              <a:spAutoFit/>
            </a:bodyPr>
            <a:lstStyle/>
            <a:p>
              <a:pPr algn="ctr"/>
              <a:r>
                <a:rPr lang="he-IL" sz="5400" b="1" dirty="0">
                  <a:ln w="0"/>
                  <a:solidFill>
                    <a:srgbClr val="00B050"/>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יתרונות</a:t>
              </a:r>
              <a:r>
                <a:rPr lang="he-IL" sz="5400" dirty="0">
                  <a:ln w="0"/>
                  <a:solidFill>
                    <a:srgbClr val="00B050"/>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a:t>
              </a:r>
              <a:endParaRPr lang="he-IL" sz="5400" b="0" cap="none" spc="0" dirty="0">
                <a:ln w="0"/>
                <a:solidFill>
                  <a:srgbClr val="00B050"/>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26" name="תמונה 25" descr="תמונה שמכילה סמל, עיגול&#10;&#10;התיאור נוצר באופן אוטומטי">
              <a:extLst>
                <a:ext uri="{FF2B5EF4-FFF2-40B4-BE49-F238E27FC236}">
                  <a16:creationId xmlns:a16="http://schemas.microsoft.com/office/drawing/2014/main" id="{75B41273-CB77-9F7E-FF27-CA63F9D059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5229" y="3896017"/>
              <a:ext cx="755840" cy="755840"/>
            </a:xfrm>
            <a:prstGeom prst="rect">
              <a:avLst/>
            </a:prstGeom>
          </p:spPr>
        </p:pic>
      </p:grpSp>
      <p:grpSp>
        <p:nvGrpSpPr>
          <p:cNvPr id="30" name="קבוצה 29">
            <a:extLst>
              <a:ext uri="{FF2B5EF4-FFF2-40B4-BE49-F238E27FC236}">
                <a16:creationId xmlns:a16="http://schemas.microsoft.com/office/drawing/2014/main" id="{101E031B-5560-A33F-0ABF-30027B0B04AA}"/>
              </a:ext>
            </a:extLst>
          </p:cNvPr>
          <p:cNvGrpSpPr/>
          <p:nvPr/>
        </p:nvGrpSpPr>
        <p:grpSpPr>
          <a:xfrm>
            <a:off x="1733060" y="3815438"/>
            <a:ext cx="3238664" cy="923330"/>
            <a:chOff x="1333337" y="3720762"/>
            <a:chExt cx="3238664" cy="923330"/>
          </a:xfrm>
        </p:grpSpPr>
        <p:sp>
          <p:nvSpPr>
            <p:cNvPr id="24" name="מלבן: פינות מעוגלות 23">
              <a:extLst>
                <a:ext uri="{FF2B5EF4-FFF2-40B4-BE49-F238E27FC236}">
                  <a16:creationId xmlns:a16="http://schemas.microsoft.com/office/drawing/2014/main" id="{7C464DF9-DBD0-0C37-2FD8-A79EF432B3CD}"/>
                </a:ext>
              </a:extLst>
            </p:cNvPr>
            <p:cNvSpPr/>
            <p:nvPr/>
          </p:nvSpPr>
          <p:spPr>
            <a:xfrm>
              <a:off x="1333337" y="3795296"/>
              <a:ext cx="3238664" cy="83099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a:extLst>
                <a:ext uri="{FF2B5EF4-FFF2-40B4-BE49-F238E27FC236}">
                  <a16:creationId xmlns:a16="http://schemas.microsoft.com/office/drawing/2014/main" id="{6BD8BBC5-2E11-C81E-50A8-E4561EB53E04}"/>
                </a:ext>
              </a:extLst>
            </p:cNvPr>
            <p:cNvSpPr/>
            <p:nvPr/>
          </p:nvSpPr>
          <p:spPr>
            <a:xfrm>
              <a:off x="1333337" y="3720762"/>
              <a:ext cx="2517672" cy="923330"/>
            </a:xfrm>
            <a:prstGeom prst="rect">
              <a:avLst/>
            </a:prstGeom>
            <a:noFill/>
          </p:spPr>
          <p:txBody>
            <a:bodyPr wrap="square" lIns="91440" tIns="45720" rIns="91440" bIns="45720">
              <a:spAutoFit/>
            </a:bodyPr>
            <a:lstStyle/>
            <a:p>
              <a:pPr algn="ctr"/>
              <a:r>
                <a:rPr lang="he-IL" sz="5400" b="1" dirty="0">
                  <a:ln w="0"/>
                  <a:solidFill>
                    <a:srgbClr val="FF0000"/>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חסרונות</a:t>
              </a:r>
              <a:r>
                <a:rPr lang="he-IL" sz="5400" b="1"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a:t>
              </a:r>
              <a:endParaRPr lang="he-IL" sz="5400"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28" name="תמונה 27" descr="תמונה שמכילה עיגול, גרפיקה, צילום מסך, צבעוני&#10;&#10;התיאור נוצר באופן אוטומטי">
              <a:extLst>
                <a:ext uri="{FF2B5EF4-FFF2-40B4-BE49-F238E27FC236}">
                  <a16:creationId xmlns:a16="http://schemas.microsoft.com/office/drawing/2014/main" id="{161A601E-6A39-E337-CBE7-30A36E666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0025" y="3895094"/>
              <a:ext cx="639642" cy="639642"/>
            </a:xfrm>
            <a:prstGeom prst="rect">
              <a:avLst/>
            </a:prstGeom>
          </p:spPr>
        </p:pic>
      </p:grpSp>
      <p:pic>
        <p:nvPicPr>
          <p:cNvPr id="32" name="תמונה 31" descr="תמונה שמכילה שחור, חשיכה&#10;&#10;התיאור נוצר באופן אוטומטי">
            <a:extLst>
              <a:ext uri="{FF2B5EF4-FFF2-40B4-BE49-F238E27FC236}">
                <a16:creationId xmlns:a16="http://schemas.microsoft.com/office/drawing/2014/main" id="{233EE501-2954-EF18-5256-73B21B628B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38475" y="4799708"/>
            <a:ext cx="964800" cy="964800"/>
          </a:xfrm>
          <a:prstGeom prst="rect">
            <a:avLst/>
          </a:prstGeom>
        </p:spPr>
      </p:pic>
      <p:pic>
        <p:nvPicPr>
          <p:cNvPr id="34" name="תמונה 33" descr="תמונה שמכילה שחור, חשיכה&#10;&#10;התיאור נוצר באופן אוטומטי">
            <a:extLst>
              <a:ext uri="{FF2B5EF4-FFF2-40B4-BE49-F238E27FC236}">
                <a16:creationId xmlns:a16="http://schemas.microsoft.com/office/drawing/2014/main" id="{6C04B8DD-7C25-109D-394E-053A13BB6C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5434" y="5683790"/>
            <a:ext cx="964800" cy="964800"/>
          </a:xfrm>
          <a:prstGeom prst="rect">
            <a:avLst/>
          </a:prstGeom>
        </p:spPr>
      </p:pic>
      <p:pic>
        <p:nvPicPr>
          <p:cNvPr id="36" name="תמונה 35" descr="תמונה שמכילה שחור, חשיכה&#10;&#10;התיאור נוצר באופן אוטומטי">
            <a:extLst>
              <a:ext uri="{FF2B5EF4-FFF2-40B4-BE49-F238E27FC236}">
                <a16:creationId xmlns:a16="http://schemas.microsoft.com/office/drawing/2014/main" id="{73DEACF8-0B24-D3EB-ADD2-AC58CE3469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05594" y="4718990"/>
            <a:ext cx="964800" cy="964800"/>
          </a:xfrm>
          <a:prstGeom prst="rect">
            <a:avLst/>
          </a:prstGeom>
        </p:spPr>
      </p:pic>
      <p:pic>
        <p:nvPicPr>
          <p:cNvPr id="38" name="תמונה 37" descr="תמונה שמכילה שחור, חשיכה&#10;&#10;התיאור נוצר באופן אוטומטי">
            <a:extLst>
              <a:ext uri="{FF2B5EF4-FFF2-40B4-BE49-F238E27FC236}">
                <a16:creationId xmlns:a16="http://schemas.microsoft.com/office/drawing/2014/main" id="{B718F85B-6B23-3AFE-50FA-9235491845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87774" y="5731027"/>
            <a:ext cx="964800" cy="964800"/>
          </a:xfrm>
          <a:prstGeom prst="rect">
            <a:avLst/>
          </a:prstGeom>
        </p:spPr>
      </p:pic>
    </p:spTree>
    <p:extLst>
      <p:ext uri="{BB962C8B-B14F-4D97-AF65-F5344CB8AC3E}">
        <p14:creationId xmlns:p14="http://schemas.microsoft.com/office/powerpoint/2010/main" val="178346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ppt_x"/>
                                          </p:val>
                                        </p:tav>
                                        <p:tav tm="100000">
                                          <p:val>
                                            <p:strVal val="#ppt_x"/>
                                          </p:val>
                                        </p:tav>
                                      </p:tavLst>
                                    </p:anim>
                                    <p:anim calcmode="lin" valueType="num">
                                      <p:cBhvr additive="base">
                                        <p:cTn id="58" dur="500" fill="hold"/>
                                        <p:tgtEl>
                                          <p:spTgt spid="3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ppt_x"/>
                                          </p:val>
                                        </p:tav>
                                        <p:tav tm="100000">
                                          <p:val>
                                            <p:strVal val="#ppt_x"/>
                                          </p:val>
                                        </p:tav>
                                      </p:tavLst>
                                    </p:anim>
                                    <p:anim calcmode="lin" valueType="num">
                                      <p:cBhvr additive="base">
                                        <p:cTn id="7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64E22A-943B-107F-F252-1EF203777862}"/>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805" t="60318" r="-8"/>
          <a:stretch/>
        </p:blipFill>
        <p:spPr bwMode="auto">
          <a:xfrm>
            <a:off x="-1096" y="-1"/>
            <a:ext cx="12193096" cy="50275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AEB84E19-512B-8FB6-8286-F959743560BE}"/>
              </a:ext>
            </a:extLst>
          </p:cNvPr>
          <p:cNvSpPr/>
          <p:nvPr/>
        </p:nvSpPr>
        <p:spPr>
          <a:xfrm>
            <a:off x="0" y="4494731"/>
            <a:ext cx="12192000" cy="23632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צורה חופשית: צורה 2">
            <a:extLst>
              <a:ext uri="{FF2B5EF4-FFF2-40B4-BE49-F238E27FC236}">
                <a16:creationId xmlns:a16="http://schemas.microsoft.com/office/drawing/2014/main" id="{8BFE1794-4AB3-CF52-19B7-610806301C56}"/>
              </a:ext>
            </a:extLst>
          </p:cNvPr>
          <p:cNvSpPr/>
          <p:nvPr/>
        </p:nvSpPr>
        <p:spPr>
          <a:xfrm>
            <a:off x="-1096" y="288189"/>
            <a:ext cx="4815840" cy="1043942"/>
          </a:xfrm>
          <a:custGeom>
            <a:avLst/>
            <a:gdLst/>
            <a:ahLst/>
            <a:cxnLst/>
            <a:rect l="l" t="t" r="r" b="b"/>
            <a:pathLst>
              <a:path w="4815840" h="1043942">
                <a:moveTo>
                  <a:pt x="3392010" y="519689"/>
                </a:moveTo>
                <a:lnTo>
                  <a:pt x="3374865" y="565638"/>
                </a:lnTo>
                <a:lnTo>
                  <a:pt x="3374865" y="754233"/>
                </a:lnTo>
                <a:lnTo>
                  <a:pt x="3499680" y="754233"/>
                </a:lnTo>
                <a:lnTo>
                  <a:pt x="3499680" y="519689"/>
                </a:lnTo>
                <a:close/>
                <a:moveTo>
                  <a:pt x="3380351" y="357155"/>
                </a:moveTo>
                <a:lnTo>
                  <a:pt x="3380351" y="449052"/>
                </a:lnTo>
                <a:lnTo>
                  <a:pt x="3569632" y="449052"/>
                </a:lnTo>
                <a:cubicBezTo>
                  <a:pt x="3590206" y="449052"/>
                  <a:pt x="3600493" y="459339"/>
                  <a:pt x="3600493" y="479913"/>
                </a:cubicBezTo>
                <a:lnTo>
                  <a:pt x="3600493" y="754233"/>
                </a:lnTo>
                <a:lnTo>
                  <a:pt x="3725308" y="754233"/>
                </a:lnTo>
                <a:lnTo>
                  <a:pt x="3725308" y="486771"/>
                </a:lnTo>
                <a:cubicBezTo>
                  <a:pt x="3725308" y="442423"/>
                  <a:pt x="3714450" y="409733"/>
                  <a:pt x="3692733" y="388702"/>
                </a:cubicBezTo>
                <a:cubicBezTo>
                  <a:pt x="3671016" y="367670"/>
                  <a:pt x="3641870" y="357155"/>
                  <a:pt x="3605294" y="357155"/>
                </a:cubicBezTo>
                <a:close/>
                <a:moveTo>
                  <a:pt x="2830568" y="357155"/>
                </a:moveTo>
                <a:lnTo>
                  <a:pt x="2838112" y="437393"/>
                </a:lnTo>
                <a:lnTo>
                  <a:pt x="2838112" y="610215"/>
                </a:lnTo>
                <a:lnTo>
                  <a:pt x="2962242" y="589641"/>
                </a:lnTo>
                <a:lnTo>
                  <a:pt x="2962928" y="546436"/>
                </a:lnTo>
                <a:lnTo>
                  <a:pt x="2962928" y="437393"/>
                </a:lnTo>
                <a:lnTo>
                  <a:pt x="2954698" y="357155"/>
                </a:lnTo>
                <a:close/>
                <a:moveTo>
                  <a:pt x="2471285" y="357155"/>
                </a:moveTo>
                <a:lnTo>
                  <a:pt x="2471285" y="449052"/>
                </a:lnTo>
                <a:lnTo>
                  <a:pt x="2618732" y="449052"/>
                </a:lnTo>
                <a:cubicBezTo>
                  <a:pt x="2639306" y="449052"/>
                  <a:pt x="2649593" y="459339"/>
                  <a:pt x="2649593" y="479913"/>
                </a:cubicBezTo>
                <a:lnTo>
                  <a:pt x="2649593" y="891393"/>
                </a:lnTo>
                <a:lnTo>
                  <a:pt x="2774409" y="891393"/>
                </a:lnTo>
                <a:lnTo>
                  <a:pt x="2774409" y="486771"/>
                </a:lnTo>
                <a:cubicBezTo>
                  <a:pt x="2774409" y="442423"/>
                  <a:pt x="2763550" y="409733"/>
                  <a:pt x="2741833" y="388702"/>
                </a:cubicBezTo>
                <a:cubicBezTo>
                  <a:pt x="2720116" y="367670"/>
                  <a:pt x="2690970" y="357155"/>
                  <a:pt x="2654394" y="357155"/>
                </a:cubicBezTo>
                <a:close/>
                <a:moveTo>
                  <a:pt x="1956935" y="357155"/>
                </a:moveTo>
                <a:lnTo>
                  <a:pt x="1956935" y="449052"/>
                </a:lnTo>
                <a:lnTo>
                  <a:pt x="2098210" y="449052"/>
                </a:lnTo>
                <a:cubicBezTo>
                  <a:pt x="2118784" y="449052"/>
                  <a:pt x="2129071" y="459339"/>
                  <a:pt x="2129071" y="479913"/>
                </a:cubicBezTo>
                <a:lnTo>
                  <a:pt x="2129071" y="662336"/>
                </a:lnTo>
                <a:lnTo>
                  <a:pt x="1956935" y="662336"/>
                </a:lnTo>
                <a:lnTo>
                  <a:pt x="1956935" y="754233"/>
                </a:lnTo>
                <a:lnTo>
                  <a:pt x="2129071" y="754233"/>
                </a:lnTo>
                <a:lnTo>
                  <a:pt x="2297778" y="754233"/>
                </a:lnTo>
                <a:lnTo>
                  <a:pt x="2297778" y="662336"/>
                </a:lnTo>
                <a:lnTo>
                  <a:pt x="2253887" y="662336"/>
                </a:lnTo>
                <a:lnTo>
                  <a:pt x="2253887" y="486771"/>
                </a:lnTo>
                <a:cubicBezTo>
                  <a:pt x="2253887" y="442423"/>
                  <a:pt x="2243028" y="409733"/>
                  <a:pt x="2221311" y="388702"/>
                </a:cubicBezTo>
                <a:cubicBezTo>
                  <a:pt x="2199594" y="367670"/>
                  <a:pt x="2170447" y="357155"/>
                  <a:pt x="2133872" y="357155"/>
                </a:cubicBezTo>
                <a:close/>
                <a:moveTo>
                  <a:pt x="1550180" y="357155"/>
                </a:moveTo>
                <a:lnTo>
                  <a:pt x="1550180" y="416134"/>
                </a:lnTo>
                <a:lnTo>
                  <a:pt x="1550180" y="754233"/>
                </a:lnTo>
                <a:lnTo>
                  <a:pt x="1674995" y="754233"/>
                </a:lnTo>
                <a:lnTo>
                  <a:pt x="1674995" y="449052"/>
                </a:lnTo>
                <a:lnTo>
                  <a:pt x="1753176" y="449052"/>
                </a:lnTo>
                <a:cubicBezTo>
                  <a:pt x="1773750" y="449052"/>
                  <a:pt x="1784037" y="459339"/>
                  <a:pt x="1784037" y="479913"/>
                </a:cubicBezTo>
                <a:lnTo>
                  <a:pt x="1784037" y="754233"/>
                </a:lnTo>
                <a:lnTo>
                  <a:pt x="1908853" y="754233"/>
                </a:lnTo>
                <a:lnTo>
                  <a:pt x="1908853" y="486771"/>
                </a:lnTo>
                <a:cubicBezTo>
                  <a:pt x="1908853" y="442423"/>
                  <a:pt x="1897995" y="409733"/>
                  <a:pt x="1876277" y="388702"/>
                </a:cubicBezTo>
                <a:cubicBezTo>
                  <a:pt x="1854560" y="367670"/>
                  <a:pt x="1825414" y="357155"/>
                  <a:pt x="1788838" y="357155"/>
                </a:cubicBezTo>
                <a:close/>
                <a:moveTo>
                  <a:pt x="1354193" y="357155"/>
                </a:moveTo>
                <a:lnTo>
                  <a:pt x="1361737" y="437393"/>
                </a:lnTo>
                <a:lnTo>
                  <a:pt x="1361737" y="610215"/>
                </a:lnTo>
                <a:lnTo>
                  <a:pt x="1485867" y="589641"/>
                </a:lnTo>
                <a:lnTo>
                  <a:pt x="1486553" y="546436"/>
                </a:lnTo>
                <a:lnTo>
                  <a:pt x="1486553" y="437393"/>
                </a:lnTo>
                <a:lnTo>
                  <a:pt x="1478323" y="357155"/>
                </a:lnTo>
                <a:close/>
                <a:moveTo>
                  <a:pt x="997577" y="357155"/>
                </a:moveTo>
                <a:lnTo>
                  <a:pt x="997577" y="449052"/>
                </a:lnTo>
                <a:lnTo>
                  <a:pt x="1138166" y="449052"/>
                </a:lnTo>
                <a:cubicBezTo>
                  <a:pt x="1158740" y="449052"/>
                  <a:pt x="1169027" y="459339"/>
                  <a:pt x="1169027" y="479913"/>
                </a:cubicBezTo>
                <a:lnTo>
                  <a:pt x="1169027" y="754233"/>
                </a:lnTo>
                <a:lnTo>
                  <a:pt x="1293843" y="754233"/>
                </a:lnTo>
                <a:lnTo>
                  <a:pt x="1293843" y="486771"/>
                </a:lnTo>
                <a:cubicBezTo>
                  <a:pt x="1293843" y="442423"/>
                  <a:pt x="1282984" y="409733"/>
                  <a:pt x="1261267" y="388702"/>
                </a:cubicBezTo>
                <a:cubicBezTo>
                  <a:pt x="1239550" y="367670"/>
                  <a:pt x="1210404" y="357155"/>
                  <a:pt x="1173828" y="357155"/>
                </a:cubicBezTo>
                <a:close/>
                <a:moveTo>
                  <a:pt x="820793" y="357155"/>
                </a:moveTo>
                <a:lnTo>
                  <a:pt x="828337" y="437393"/>
                </a:lnTo>
                <a:lnTo>
                  <a:pt x="828337" y="754233"/>
                </a:lnTo>
                <a:lnTo>
                  <a:pt x="953153" y="754233"/>
                </a:lnTo>
                <a:lnTo>
                  <a:pt x="953153" y="437393"/>
                </a:lnTo>
                <a:lnTo>
                  <a:pt x="944923" y="357155"/>
                </a:lnTo>
                <a:close/>
                <a:moveTo>
                  <a:pt x="412209" y="357155"/>
                </a:moveTo>
                <a:lnTo>
                  <a:pt x="412209" y="621188"/>
                </a:lnTo>
                <a:cubicBezTo>
                  <a:pt x="412209" y="637190"/>
                  <a:pt x="411066" y="649077"/>
                  <a:pt x="408780" y="656849"/>
                </a:cubicBezTo>
                <a:cubicBezTo>
                  <a:pt x="406494" y="664622"/>
                  <a:pt x="401465" y="670451"/>
                  <a:pt x="393692" y="674337"/>
                </a:cubicBezTo>
                <a:cubicBezTo>
                  <a:pt x="385920" y="678224"/>
                  <a:pt x="373347" y="681310"/>
                  <a:pt x="355973" y="683596"/>
                </a:cubicBezTo>
                <a:lnTo>
                  <a:pt x="366260" y="767263"/>
                </a:lnTo>
                <a:cubicBezTo>
                  <a:pt x="407408" y="763606"/>
                  <a:pt x="440212" y="756519"/>
                  <a:pt x="464672" y="746003"/>
                </a:cubicBezTo>
                <a:cubicBezTo>
                  <a:pt x="489133" y="735488"/>
                  <a:pt x="507306" y="719029"/>
                  <a:pt x="519194" y="696626"/>
                </a:cubicBezTo>
                <a:cubicBezTo>
                  <a:pt x="531081" y="674223"/>
                  <a:pt x="537024" y="643591"/>
                  <a:pt x="537024" y="604729"/>
                </a:cubicBezTo>
                <a:lnTo>
                  <a:pt x="537024" y="449052"/>
                </a:lnTo>
                <a:lnTo>
                  <a:pt x="605604" y="449052"/>
                </a:lnTo>
                <a:cubicBezTo>
                  <a:pt x="626178" y="449052"/>
                  <a:pt x="636465" y="459339"/>
                  <a:pt x="636465" y="479913"/>
                </a:cubicBezTo>
                <a:lnTo>
                  <a:pt x="636465" y="754233"/>
                </a:lnTo>
                <a:lnTo>
                  <a:pt x="761281" y="754233"/>
                </a:lnTo>
                <a:lnTo>
                  <a:pt x="761281" y="486771"/>
                </a:lnTo>
                <a:cubicBezTo>
                  <a:pt x="761281" y="442423"/>
                  <a:pt x="750423" y="409733"/>
                  <a:pt x="728705" y="388702"/>
                </a:cubicBezTo>
                <a:cubicBezTo>
                  <a:pt x="706988" y="367670"/>
                  <a:pt x="677842" y="357155"/>
                  <a:pt x="641266" y="357155"/>
                </a:cubicBezTo>
                <a:close/>
                <a:moveTo>
                  <a:pt x="3010781" y="262514"/>
                </a:moveTo>
                <a:lnTo>
                  <a:pt x="3010781" y="449052"/>
                </a:lnTo>
                <a:lnTo>
                  <a:pt x="3201433" y="449052"/>
                </a:lnTo>
                <a:lnTo>
                  <a:pt x="3083476" y="754233"/>
                </a:lnTo>
                <a:lnTo>
                  <a:pt x="3208291" y="754233"/>
                </a:lnTo>
                <a:lnTo>
                  <a:pt x="3326249" y="458653"/>
                </a:lnTo>
                <a:lnTo>
                  <a:pt x="3326249" y="357155"/>
                </a:lnTo>
                <a:lnTo>
                  <a:pt x="3121881" y="357155"/>
                </a:lnTo>
                <a:lnTo>
                  <a:pt x="3121881" y="262514"/>
                </a:lnTo>
                <a:close/>
                <a:moveTo>
                  <a:pt x="0" y="0"/>
                </a:moveTo>
                <a:lnTo>
                  <a:pt x="3785866" y="0"/>
                </a:lnTo>
                <a:lnTo>
                  <a:pt x="4815840" y="521971"/>
                </a:lnTo>
                <a:lnTo>
                  <a:pt x="3785866" y="1043942"/>
                </a:lnTo>
                <a:lnTo>
                  <a:pt x="0" y="1043942"/>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7" name="מלבן 6">
            <a:extLst>
              <a:ext uri="{FF2B5EF4-FFF2-40B4-BE49-F238E27FC236}">
                <a16:creationId xmlns:a16="http://schemas.microsoft.com/office/drawing/2014/main" id="{D3078732-A654-112B-E6E9-1050827F838D}"/>
              </a:ext>
            </a:extLst>
          </p:cNvPr>
          <p:cNvSpPr/>
          <p:nvPr/>
        </p:nvSpPr>
        <p:spPr>
          <a:xfrm>
            <a:off x="734506" y="5477267"/>
            <a:ext cx="3491661" cy="987835"/>
          </a:xfrm>
          <a:prstGeom prst="rect">
            <a:avLst/>
          </a:prstGeom>
          <a:noFill/>
        </p:spPr>
        <p:txBody>
          <a:bodyPr wrap="none" lIns="91440" tIns="45720" rIns="91440" bIns="45720">
            <a:spAutoFit/>
          </a:bodyPr>
          <a:lstStyle/>
          <a:p>
            <a:pPr>
              <a:lnSpc>
                <a:spcPct val="150000"/>
              </a:lnSpc>
            </a:pP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תדירות</a:t>
            </a:r>
            <a:r>
              <a:rPr lang="he-IL" sz="4400" b="0" cap="none" spc="0" dirty="0">
                <a:ln w="0"/>
                <a:solidFill>
                  <a:schemeClr val="tx1"/>
                </a:solidFill>
                <a:effectLst>
                  <a:outerShdw blurRad="38100" dist="19050" dir="2700000" algn="tl" rotWithShape="0">
                    <a:schemeClr val="dk1">
                      <a:alpha val="40000"/>
                    </a:schemeClr>
                  </a:outerShdw>
                </a:effectLst>
              </a:rPr>
              <a:t> </a:t>
            </a: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הבחירות</a:t>
            </a:r>
            <a:r>
              <a:rPr lang="he-IL" sz="4400" b="0" cap="none" spc="0" dirty="0">
                <a:ln w="0"/>
                <a:solidFill>
                  <a:schemeClr val="tx1"/>
                </a:solidFill>
                <a:effectLst>
                  <a:outerShdw blurRad="38100" dist="19050" dir="2700000" algn="tl" rotWithShape="0">
                    <a:schemeClr val="dk1">
                      <a:alpha val="40000"/>
                    </a:schemeClr>
                  </a:outerShdw>
                </a:effectLst>
              </a:rPr>
              <a:t> </a:t>
            </a:r>
          </a:p>
        </p:txBody>
      </p:sp>
      <p:sp>
        <p:nvSpPr>
          <p:cNvPr id="8" name="תיבת טקסט 7">
            <a:extLst>
              <a:ext uri="{FF2B5EF4-FFF2-40B4-BE49-F238E27FC236}">
                <a16:creationId xmlns:a16="http://schemas.microsoft.com/office/drawing/2014/main" id="{4DA84F78-12E4-C54B-2078-B00C88586B8A}"/>
              </a:ext>
            </a:extLst>
          </p:cNvPr>
          <p:cNvSpPr txBox="1"/>
          <p:nvPr/>
        </p:nvSpPr>
        <p:spPr>
          <a:xfrm>
            <a:off x="8393724" y="5545235"/>
            <a:ext cx="2948354" cy="919867"/>
          </a:xfrm>
          <a:prstGeom prst="rect">
            <a:avLst/>
          </a:prstGeom>
          <a:noFill/>
        </p:spPr>
        <p:txBody>
          <a:bodyPr wrap="square">
            <a:spAutoFit/>
          </a:bodyPr>
          <a:lstStyle/>
          <a:p>
            <a:pPr>
              <a:lnSpc>
                <a:spcPct val="150000"/>
              </a:lnSpc>
            </a:pP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זכאות הצבעה</a:t>
            </a:r>
          </a:p>
        </p:txBody>
      </p:sp>
      <p:sp>
        <p:nvSpPr>
          <p:cNvPr id="12" name="תיבת טקסט 11">
            <a:extLst>
              <a:ext uri="{FF2B5EF4-FFF2-40B4-BE49-F238E27FC236}">
                <a16:creationId xmlns:a16="http://schemas.microsoft.com/office/drawing/2014/main" id="{ECCFDAFE-232A-FA90-7EF2-284DA8D978A8}"/>
              </a:ext>
            </a:extLst>
          </p:cNvPr>
          <p:cNvSpPr txBox="1"/>
          <p:nvPr/>
        </p:nvSpPr>
        <p:spPr>
          <a:xfrm>
            <a:off x="4280354" y="5545234"/>
            <a:ext cx="3675184" cy="919867"/>
          </a:xfrm>
          <a:prstGeom prst="rect">
            <a:avLst/>
          </a:prstGeom>
          <a:noFill/>
        </p:spPr>
        <p:txBody>
          <a:bodyPr wrap="square">
            <a:spAutoFit/>
          </a:bodyPr>
          <a:lstStyle/>
          <a:p>
            <a:pPr>
              <a:lnSpc>
                <a:spcPct val="150000"/>
              </a:lnSpc>
            </a:pP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חשאיות</a:t>
            </a:r>
            <a:r>
              <a:rPr lang="he-IL" sz="1800" dirty="0">
                <a:ln w="0"/>
                <a:effectLst>
                  <a:outerShdw blurRad="38100" dist="19050" dir="2700000" algn="tl" rotWithShape="0">
                    <a:schemeClr val="dk1">
                      <a:alpha val="40000"/>
                    </a:schemeClr>
                  </a:outerShdw>
                </a:effectLst>
              </a:rPr>
              <a:t> </a:t>
            </a: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ההצבעה</a:t>
            </a:r>
          </a:p>
        </p:txBody>
      </p:sp>
      <p:pic>
        <p:nvPicPr>
          <p:cNvPr id="15" name="תמונה 14" descr="תמונה שמכילה שחור, חשיכה&#10;&#10;התיאור נוצר באופן אוטומטי">
            <a:extLst>
              <a:ext uri="{FF2B5EF4-FFF2-40B4-BE49-F238E27FC236}">
                <a16:creationId xmlns:a16="http://schemas.microsoft.com/office/drawing/2014/main" id="{6DCC3BFF-2921-B519-FD05-BFD2D7DAB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218" y="4663942"/>
            <a:ext cx="964800" cy="964800"/>
          </a:xfrm>
          <a:prstGeom prst="rect">
            <a:avLst/>
          </a:prstGeom>
        </p:spPr>
      </p:pic>
      <p:pic>
        <p:nvPicPr>
          <p:cNvPr id="17" name="תמונה 16" descr="תמונה שמכילה שחור, חשיכה&#10;&#10;התיאור נוצר באופן אוטומטי">
            <a:extLst>
              <a:ext uri="{FF2B5EF4-FFF2-40B4-BE49-F238E27FC236}">
                <a16:creationId xmlns:a16="http://schemas.microsoft.com/office/drawing/2014/main" id="{AA5E2D9C-9FE9-F9CC-10AD-40746ECF4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5493" y="4663942"/>
            <a:ext cx="964800" cy="964800"/>
          </a:xfrm>
          <a:prstGeom prst="rect">
            <a:avLst/>
          </a:prstGeom>
        </p:spPr>
      </p:pic>
      <p:pic>
        <p:nvPicPr>
          <p:cNvPr id="19" name="תמונה 18" descr="תמונה שמכילה שחור, חשיכה&#10;&#10;התיאור נוצר באופן אוטומטי">
            <a:extLst>
              <a:ext uri="{FF2B5EF4-FFF2-40B4-BE49-F238E27FC236}">
                <a16:creationId xmlns:a16="http://schemas.microsoft.com/office/drawing/2014/main" id="{6AACEB48-7272-11AB-FB94-DF20C35BB5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7936" y="4705997"/>
            <a:ext cx="964800" cy="964800"/>
          </a:xfrm>
          <a:prstGeom prst="rect">
            <a:avLst/>
          </a:prstGeom>
        </p:spPr>
      </p:pic>
    </p:spTree>
    <p:extLst>
      <p:ext uri="{BB962C8B-B14F-4D97-AF65-F5344CB8AC3E}">
        <p14:creationId xmlns:p14="http://schemas.microsoft.com/office/powerpoint/2010/main" val="38907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פינלנד תאפשר לעובדים לבדוק כמה חבריהם מרוויחים">
            <a:extLst>
              <a:ext uri="{FF2B5EF4-FFF2-40B4-BE49-F238E27FC236}">
                <a16:creationId xmlns:a16="http://schemas.microsoft.com/office/drawing/2014/main" id="{2E038782-42EA-3B36-B4DD-681F9992AE23}"/>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8978"/>
            <a:ext cx="12191999" cy="6921957"/>
          </a:xfrm>
          <a:prstGeom prst="rect">
            <a:avLst/>
          </a:prstGeom>
          <a:noFill/>
          <a:extLst>
            <a:ext uri="{909E8E84-426E-40DD-AFC4-6F175D3DCCD1}">
              <a14:hiddenFill xmlns:a14="http://schemas.microsoft.com/office/drawing/2010/main">
                <a:solidFill>
                  <a:srgbClr val="FFFFFF"/>
                </a:solidFill>
              </a14:hiddenFill>
            </a:ext>
          </a:extLst>
        </p:spPr>
      </p:pic>
      <p:sp>
        <p:nvSpPr>
          <p:cNvPr id="35" name="צורה חופשית: צורה 34">
            <a:extLst>
              <a:ext uri="{FF2B5EF4-FFF2-40B4-BE49-F238E27FC236}">
                <a16:creationId xmlns:a16="http://schemas.microsoft.com/office/drawing/2014/main" id="{7267772A-9B10-6BB8-DC45-EEC56CF03970}"/>
              </a:ext>
            </a:extLst>
          </p:cNvPr>
          <p:cNvSpPr/>
          <p:nvPr/>
        </p:nvSpPr>
        <p:spPr>
          <a:xfrm>
            <a:off x="0" y="179398"/>
            <a:ext cx="5228492" cy="1043942"/>
          </a:xfrm>
          <a:custGeom>
            <a:avLst/>
            <a:gdLst/>
            <a:ahLst/>
            <a:cxnLst/>
            <a:rect l="l" t="t" r="r" b="b"/>
            <a:pathLst>
              <a:path w="5228492" h="1043942">
                <a:moveTo>
                  <a:pt x="3823023" y="286817"/>
                </a:moveTo>
                <a:lnTo>
                  <a:pt x="3794906" y="415061"/>
                </a:lnTo>
                <a:cubicBezTo>
                  <a:pt x="3793534" y="423748"/>
                  <a:pt x="3792848" y="432664"/>
                  <a:pt x="3792848" y="441808"/>
                </a:cubicBezTo>
                <a:cubicBezTo>
                  <a:pt x="3792848" y="472897"/>
                  <a:pt x="3803135" y="497586"/>
                  <a:pt x="3823709" y="515874"/>
                </a:cubicBezTo>
                <a:cubicBezTo>
                  <a:pt x="3844283" y="534162"/>
                  <a:pt x="3877202" y="543077"/>
                  <a:pt x="3922464" y="542620"/>
                </a:cubicBezTo>
                <a:lnTo>
                  <a:pt x="3940295" y="467182"/>
                </a:lnTo>
                <a:cubicBezTo>
                  <a:pt x="3927036" y="463982"/>
                  <a:pt x="3917435" y="459981"/>
                  <a:pt x="3911492" y="455181"/>
                </a:cubicBezTo>
                <a:cubicBezTo>
                  <a:pt x="3905548" y="450380"/>
                  <a:pt x="3902576" y="443865"/>
                  <a:pt x="3902576" y="435635"/>
                </a:cubicBezTo>
                <a:cubicBezTo>
                  <a:pt x="3902576" y="431978"/>
                  <a:pt x="3902805" y="429006"/>
                  <a:pt x="3903262" y="426720"/>
                </a:cubicBezTo>
                <a:lnTo>
                  <a:pt x="3912863" y="378714"/>
                </a:lnTo>
                <a:lnTo>
                  <a:pt x="3949897" y="378714"/>
                </a:lnTo>
                <a:cubicBezTo>
                  <a:pt x="3970928" y="378714"/>
                  <a:pt x="3987044" y="386372"/>
                  <a:pt x="3998245" y="401688"/>
                </a:cubicBezTo>
                <a:cubicBezTo>
                  <a:pt x="4009446" y="417005"/>
                  <a:pt x="4015047" y="435635"/>
                  <a:pt x="4015047" y="457581"/>
                </a:cubicBezTo>
                <a:lnTo>
                  <a:pt x="4015047" y="513131"/>
                </a:lnTo>
                <a:cubicBezTo>
                  <a:pt x="4015047" y="535076"/>
                  <a:pt x="4009446" y="553707"/>
                  <a:pt x="3998245" y="569024"/>
                </a:cubicBezTo>
                <a:cubicBezTo>
                  <a:pt x="3987044" y="584340"/>
                  <a:pt x="3970928" y="591998"/>
                  <a:pt x="3949897" y="591998"/>
                </a:cubicBezTo>
                <a:lnTo>
                  <a:pt x="3796277" y="591998"/>
                </a:lnTo>
                <a:lnTo>
                  <a:pt x="3796277" y="683895"/>
                </a:lnTo>
                <a:lnTo>
                  <a:pt x="3980757" y="683895"/>
                </a:lnTo>
                <a:cubicBezTo>
                  <a:pt x="4013676" y="683895"/>
                  <a:pt x="4042137" y="676351"/>
                  <a:pt x="4066139" y="661264"/>
                </a:cubicBezTo>
                <a:cubicBezTo>
                  <a:pt x="4090143" y="646176"/>
                  <a:pt x="4108430" y="625145"/>
                  <a:pt x="4121004" y="598170"/>
                </a:cubicBezTo>
                <a:cubicBezTo>
                  <a:pt x="4133576" y="571195"/>
                  <a:pt x="4139863" y="540563"/>
                  <a:pt x="4139863" y="506273"/>
                </a:cubicBezTo>
                <a:lnTo>
                  <a:pt x="4139863" y="464439"/>
                </a:lnTo>
                <a:cubicBezTo>
                  <a:pt x="4139863" y="430149"/>
                  <a:pt x="4133576" y="399517"/>
                  <a:pt x="4121004" y="372542"/>
                </a:cubicBezTo>
                <a:cubicBezTo>
                  <a:pt x="4108430" y="345567"/>
                  <a:pt x="4090143" y="324536"/>
                  <a:pt x="4066139" y="309448"/>
                </a:cubicBezTo>
                <a:cubicBezTo>
                  <a:pt x="4042137" y="294361"/>
                  <a:pt x="4013676" y="286817"/>
                  <a:pt x="3980757" y="286817"/>
                </a:cubicBezTo>
                <a:close/>
                <a:moveTo>
                  <a:pt x="2939027" y="286817"/>
                </a:moveTo>
                <a:lnTo>
                  <a:pt x="2946571" y="367055"/>
                </a:lnTo>
                <a:lnTo>
                  <a:pt x="2946571" y="683895"/>
                </a:lnTo>
                <a:lnTo>
                  <a:pt x="3071386" y="683895"/>
                </a:lnTo>
                <a:lnTo>
                  <a:pt x="3071386" y="367055"/>
                </a:lnTo>
                <a:lnTo>
                  <a:pt x="3063157" y="286817"/>
                </a:lnTo>
                <a:close/>
                <a:moveTo>
                  <a:pt x="2530443" y="286817"/>
                </a:moveTo>
                <a:lnTo>
                  <a:pt x="2530443" y="550850"/>
                </a:lnTo>
                <a:cubicBezTo>
                  <a:pt x="2530443" y="566852"/>
                  <a:pt x="2529300" y="578739"/>
                  <a:pt x="2527014" y="586511"/>
                </a:cubicBezTo>
                <a:cubicBezTo>
                  <a:pt x="2524728" y="594284"/>
                  <a:pt x="2519699" y="600113"/>
                  <a:pt x="2511926" y="603999"/>
                </a:cubicBezTo>
                <a:cubicBezTo>
                  <a:pt x="2504154" y="607886"/>
                  <a:pt x="2491581" y="610972"/>
                  <a:pt x="2474207" y="613258"/>
                </a:cubicBezTo>
                <a:lnTo>
                  <a:pt x="2484494" y="696925"/>
                </a:lnTo>
                <a:cubicBezTo>
                  <a:pt x="2525642" y="693268"/>
                  <a:pt x="2558446" y="686181"/>
                  <a:pt x="2582906" y="675665"/>
                </a:cubicBezTo>
                <a:cubicBezTo>
                  <a:pt x="2607367" y="665150"/>
                  <a:pt x="2625540" y="648691"/>
                  <a:pt x="2637428" y="626288"/>
                </a:cubicBezTo>
                <a:cubicBezTo>
                  <a:pt x="2649315" y="603885"/>
                  <a:pt x="2655258" y="573253"/>
                  <a:pt x="2655258" y="534391"/>
                </a:cubicBezTo>
                <a:lnTo>
                  <a:pt x="2655258" y="378714"/>
                </a:lnTo>
                <a:lnTo>
                  <a:pt x="2723838" y="378714"/>
                </a:lnTo>
                <a:cubicBezTo>
                  <a:pt x="2744412" y="378714"/>
                  <a:pt x="2754699" y="389001"/>
                  <a:pt x="2754699" y="409575"/>
                </a:cubicBezTo>
                <a:lnTo>
                  <a:pt x="2754699" y="683895"/>
                </a:lnTo>
                <a:lnTo>
                  <a:pt x="2879515" y="683895"/>
                </a:lnTo>
                <a:lnTo>
                  <a:pt x="2879515" y="416433"/>
                </a:lnTo>
                <a:cubicBezTo>
                  <a:pt x="2879515" y="372085"/>
                  <a:pt x="2868656" y="339395"/>
                  <a:pt x="2846939" y="318364"/>
                </a:cubicBezTo>
                <a:cubicBezTo>
                  <a:pt x="2825222" y="297332"/>
                  <a:pt x="2796076" y="286817"/>
                  <a:pt x="2759500" y="286817"/>
                </a:cubicBezTo>
                <a:close/>
                <a:moveTo>
                  <a:pt x="1553711" y="286817"/>
                </a:moveTo>
                <a:lnTo>
                  <a:pt x="1553711" y="378714"/>
                </a:lnTo>
                <a:lnTo>
                  <a:pt x="1694300" y="378714"/>
                </a:lnTo>
                <a:cubicBezTo>
                  <a:pt x="1714874" y="378714"/>
                  <a:pt x="1725161" y="389001"/>
                  <a:pt x="1725161" y="409575"/>
                </a:cubicBezTo>
                <a:lnTo>
                  <a:pt x="1725161" y="683895"/>
                </a:lnTo>
                <a:lnTo>
                  <a:pt x="1849977" y="683895"/>
                </a:lnTo>
                <a:lnTo>
                  <a:pt x="1849977" y="416433"/>
                </a:lnTo>
                <a:cubicBezTo>
                  <a:pt x="1849977" y="372085"/>
                  <a:pt x="1839118" y="339395"/>
                  <a:pt x="1817401" y="318364"/>
                </a:cubicBezTo>
                <a:cubicBezTo>
                  <a:pt x="1795684" y="297332"/>
                  <a:pt x="1766538" y="286817"/>
                  <a:pt x="1729962" y="286817"/>
                </a:cubicBezTo>
                <a:close/>
                <a:moveTo>
                  <a:pt x="1220336" y="286817"/>
                </a:moveTo>
                <a:lnTo>
                  <a:pt x="1220336" y="378714"/>
                </a:lnTo>
                <a:lnTo>
                  <a:pt x="1340351" y="378714"/>
                </a:lnTo>
                <a:cubicBezTo>
                  <a:pt x="1361382" y="378714"/>
                  <a:pt x="1376470" y="386144"/>
                  <a:pt x="1385614" y="401003"/>
                </a:cubicBezTo>
                <a:cubicBezTo>
                  <a:pt x="1394758" y="415862"/>
                  <a:pt x="1399330" y="434721"/>
                  <a:pt x="1399330" y="457581"/>
                </a:cubicBezTo>
                <a:lnTo>
                  <a:pt x="1399330" y="513131"/>
                </a:lnTo>
                <a:cubicBezTo>
                  <a:pt x="1399330" y="535991"/>
                  <a:pt x="1394758" y="554850"/>
                  <a:pt x="1385614" y="569709"/>
                </a:cubicBezTo>
                <a:cubicBezTo>
                  <a:pt x="1376470" y="584568"/>
                  <a:pt x="1361382" y="591998"/>
                  <a:pt x="1340351" y="591998"/>
                </a:cubicBezTo>
                <a:lnTo>
                  <a:pt x="1220336" y="591998"/>
                </a:lnTo>
                <a:lnTo>
                  <a:pt x="1220336" y="683895"/>
                </a:lnTo>
                <a:lnTo>
                  <a:pt x="1376013" y="683895"/>
                </a:lnTo>
                <a:cubicBezTo>
                  <a:pt x="1424476" y="683895"/>
                  <a:pt x="1461280" y="667664"/>
                  <a:pt x="1486426" y="635203"/>
                </a:cubicBezTo>
                <a:cubicBezTo>
                  <a:pt x="1511573" y="602742"/>
                  <a:pt x="1524146" y="559765"/>
                  <a:pt x="1524146" y="506273"/>
                </a:cubicBezTo>
                <a:lnTo>
                  <a:pt x="1524146" y="464439"/>
                </a:lnTo>
                <a:cubicBezTo>
                  <a:pt x="1524146" y="410947"/>
                  <a:pt x="1511573" y="367970"/>
                  <a:pt x="1486426" y="335509"/>
                </a:cubicBezTo>
                <a:cubicBezTo>
                  <a:pt x="1461280" y="303047"/>
                  <a:pt x="1424476" y="286817"/>
                  <a:pt x="1376013" y="286817"/>
                </a:cubicBezTo>
                <a:close/>
                <a:moveTo>
                  <a:pt x="960494" y="286817"/>
                </a:moveTo>
                <a:lnTo>
                  <a:pt x="960494" y="378714"/>
                </a:lnTo>
                <a:lnTo>
                  <a:pt x="1018787" y="378714"/>
                </a:lnTo>
                <a:cubicBezTo>
                  <a:pt x="1012844" y="386486"/>
                  <a:pt x="1008043" y="397345"/>
                  <a:pt x="1004385" y="411290"/>
                </a:cubicBezTo>
                <a:cubicBezTo>
                  <a:pt x="1000728" y="425234"/>
                  <a:pt x="998899" y="441122"/>
                  <a:pt x="998899" y="458953"/>
                </a:cubicBezTo>
                <a:lnTo>
                  <a:pt x="998899" y="683895"/>
                </a:lnTo>
                <a:lnTo>
                  <a:pt x="1123715" y="683895"/>
                </a:lnTo>
                <a:lnTo>
                  <a:pt x="1123715" y="458953"/>
                </a:lnTo>
                <a:cubicBezTo>
                  <a:pt x="1123715" y="456209"/>
                  <a:pt x="1123715" y="450037"/>
                  <a:pt x="1123715" y="440436"/>
                </a:cubicBezTo>
                <a:cubicBezTo>
                  <a:pt x="1123715" y="430835"/>
                  <a:pt x="1124058" y="420434"/>
                  <a:pt x="1124743" y="409232"/>
                </a:cubicBezTo>
                <a:cubicBezTo>
                  <a:pt x="1125429" y="398031"/>
                  <a:pt x="1127601" y="387858"/>
                  <a:pt x="1131258" y="378714"/>
                </a:cubicBezTo>
                <a:lnTo>
                  <a:pt x="1182008" y="378714"/>
                </a:lnTo>
                <a:lnTo>
                  <a:pt x="1182008" y="286817"/>
                </a:lnTo>
                <a:close/>
                <a:moveTo>
                  <a:pt x="776852" y="286817"/>
                </a:moveTo>
                <a:lnTo>
                  <a:pt x="784396" y="367055"/>
                </a:lnTo>
                <a:lnTo>
                  <a:pt x="784396" y="539877"/>
                </a:lnTo>
                <a:lnTo>
                  <a:pt x="908526" y="519303"/>
                </a:lnTo>
                <a:lnTo>
                  <a:pt x="909212" y="476098"/>
                </a:lnTo>
                <a:lnTo>
                  <a:pt x="909212" y="367055"/>
                </a:lnTo>
                <a:lnTo>
                  <a:pt x="900982" y="286817"/>
                </a:lnTo>
                <a:close/>
                <a:moveTo>
                  <a:pt x="586352" y="286817"/>
                </a:moveTo>
                <a:lnTo>
                  <a:pt x="593896" y="367055"/>
                </a:lnTo>
                <a:lnTo>
                  <a:pt x="593896" y="683895"/>
                </a:lnTo>
                <a:lnTo>
                  <a:pt x="718712" y="683895"/>
                </a:lnTo>
                <a:lnTo>
                  <a:pt x="718712" y="367055"/>
                </a:lnTo>
                <a:lnTo>
                  <a:pt x="710482" y="286817"/>
                </a:lnTo>
                <a:close/>
                <a:moveTo>
                  <a:pt x="177768" y="286817"/>
                </a:moveTo>
                <a:lnTo>
                  <a:pt x="177768" y="550850"/>
                </a:lnTo>
                <a:cubicBezTo>
                  <a:pt x="177768" y="566852"/>
                  <a:pt x="176625" y="578739"/>
                  <a:pt x="174339" y="586511"/>
                </a:cubicBezTo>
                <a:cubicBezTo>
                  <a:pt x="172053" y="594284"/>
                  <a:pt x="167024" y="600113"/>
                  <a:pt x="159251" y="603999"/>
                </a:cubicBezTo>
                <a:cubicBezTo>
                  <a:pt x="151479" y="607886"/>
                  <a:pt x="138906" y="610972"/>
                  <a:pt x="121532" y="613258"/>
                </a:cubicBezTo>
                <a:lnTo>
                  <a:pt x="131819" y="696925"/>
                </a:lnTo>
                <a:cubicBezTo>
                  <a:pt x="172967" y="693268"/>
                  <a:pt x="205771" y="686181"/>
                  <a:pt x="230231" y="675665"/>
                </a:cubicBezTo>
                <a:cubicBezTo>
                  <a:pt x="254692" y="665150"/>
                  <a:pt x="272865" y="648691"/>
                  <a:pt x="284753" y="626288"/>
                </a:cubicBezTo>
                <a:cubicBezTo>
                  <a:pt x="296640" y="603885"/>
                  <a:pt x="302583" y="573253"/>
                  <a:pt x="302583" y="534391"/>
                </a:cubicBezTo>
                <a:lnTo>
                  <a:pt x="302583" y="378714"/>
                </a:lnTo>
                <a:lnTo>
                  <a:pt x="371163" y="378714"/>
                </a:lnTo>
                <a:cubicBezTo>
                  <a:pt x="391737" y="378714"/>
                  <a:pt x="402024" y="389001"/>
                  <a:pt x="402024" y="409575"/>
                </a:cubicBezTo>
                <a:lnTo>
                  <a:pt x="402024" y="683895"/>
                </a:lnTo>
                <a:lnTo>
                  <a:pt x="526840" y="683895"/>
                </a:lnTo>
                <a:lnTo>
                  <a:pt x="526840" y="416433"/>
                </a:lnTo>
                <a:cubicBezTo>
                  <a:pt x="526840" y="372085"/>
                  <a:pt x="515981" y="339395"/>
                  <a:pt x="494264" y="318364"/>
                </a:cubicBezTo>
                <a:cubicBezTo>
                  <a:pt x="472547" y="297332"/>
                  <a:pt x="443401" y="286817"/>
                  <a:pt x="406825" y="286817"/>
                </a:cubicBezTo>
                <a:close/>
                <a:moveTo>
                  <a:pt x="4436434" y="278587"/>
                </a:moveTo>
                <a:cubicBezTo>
                  <a:pt x="4412202" y="278587"/>
                  <a:pt x="4390828" y="285331"/>
                  <a:pt x="4372311" y="298818"/>
                </a:cubicBezTo>
                <a:cubicBezTo>
                  <a:pt x="4353795" y="312306"/>
                  <a:pt x="4339507" y="333223"/>
                  <a:pt x="4329449" y="361569"/>
                </a:cubicBezTo>
                <a:lnTo>
                  <a:pt x="4306131" y="286817"/>
                </a:lnTo>
                <a:lnTo>
                  <a:pt x="4176515" y="286817"/>
                </a:lnTo>
                <a:lnTo>
                  <a:pt x="4232065" y="421234"/>
                </a:lnTo>
                <a:lnTo>
                  <a:pt x="4186116" y="683895"/>
                </a:lnTo>
                <a:lnTo>
                  <a:pt x="4310932" y="683895"/>
                </a:lnTo>
                <a:lnTo>
                  <a:pt x="4350023" y="428092"/>
                </a:lnTo>
                <a:cubicBezTo>
                  <a:pt x="4351851" y="411175"/>
                  <a:pt x="4358366" y="398259"/>
                  <a:pt x="4369568" y="389344"/>
                </a:cubicBezTo>
                <a:cubicBezTo>
                  <a:pt x="4380769" y="380429"/>
                  <a:pt x="4393914" y="375971"/>
                  <a:pt x="4409001" y="375971"/>
                </a:cubicBezTo>
                <a:cubicBezTo>
                  <a:pt x="4431861" y="375971"/>
                  <a:pt x="4448321" y="385001"/>
                  <a:pt x="4458379" y="403060"/>
                </a:cubicBezTo>
                <a:cubicBezTo>
                  <a:pt x="4468437" y="421119"/>
                  <a:pt x="4473467" y="449351"/>
                  <a:pt x="4473467" y="487756"/>
                </a:cubicBezTo>
                <a:cubicBezTo>
                  <a:pt x="4473467" y="524332"/>
                  <a:pt x="4468437" y="551764"/>
                  <a:pt x="4458379" y="570052"/>
                </a:cubicBezTo>
                <a:cubicBezTo>
                  <a:pt x="4448321" y="588340"/>
                  <a:pt x="4429118" y="597484"/>
                  <a:pt x="4400772" y="597484"/>
                </a:cubicBezTo>
                <a:cubicBezTo>
                  <a:pt x="4388427" y="597484"/>
                  <a:pt x="4374940" y="595884"/>
                  <a:pt x="4360310" y="592684"/>
                </a:cubicBezTo>
                <a:lnTo>
                  <a:pt x="4349337" y="684581"/>
                </a:lnTo>
                <a:cubicBezTo>
                  <a:pt x="4373568" y="690067"/>
                  <a:pt x="4395742" y="692810"/>
                  <a:pt x="4415859" y="692810"/>
                </a:cubicBezTo>
                <a:cubicBezTo>
                  <a:pt x="4471181" y="692810"/>
                  <a:pt x="4514272" y="674408"/>
                  <a:pt x="4545133" y="637604"/>
                </a:cubicBezTo>
                <a:cubicBezTo>
                  <a:pt x="4575994" y="600799"/>
                  <a:pt x="4591424" y="550850"/>
                  <a:pt x="4591424" y="487756"/>
                </a:cubicBezTo>
                <a:cubicBezTo>
                  <a:pt x="4591424" y="419633"/>
                  <a:pt x="4578623" y="367741"/>
                  <a:pt x="4553019" y="332080"/>
                </a:cubicBezTo>
                <a:cubicBezTo>
                  <a:pt x="4527416" y="296418"/>
                  <a:pt x="4488554" y="278587"/>
                  <a:pt x="4436434" y="278587"/>
                </a:cubicBezTo>
                <a:close/>
                <a:moveTo>
                  <a:pt x="2159958" y="278587"/>
                </a:moveTo>
                <a:cubicBezTo>
                  <a:pt x="2135727" y="278587"/>
                  <a:pt x="2114353" y="285331"/>
                  <a:pt x="2095836" y="298818"/>
                </a:cubicBezTo>
                <a:cubicBezTo>
                  <a:pt x="2077319" y="312306"/>
                  <a:pt x="2063032" y="333223"/>
                  <a:pt x="2052973" y="361569"/>
                </a:cubicBezTo>
                <a:lnTo>
                  <a:pt x="2029656" y="286817"/>
                </a:lnTo>
                <a:lnTo>
                  <a:pt x="1900040" y="286817"/>
                </a:lnTo>
                <a:lnTo>
                  <a:pt x="1955590" y="421234"/>
                </a:lnTo>
                <a:lnTo>
                  <a:pt x="1909641" y="683895"/>
                </a:lnTo>
                <a:lnTo>
                  <a:pt x="2034457" y="683895"/>
                </a:lnTo>
                <a:lnTo>
                  <a:pt x="2073547" y="428092"/>
                </a:lnTo>
                <a:cubicBezTo>
                  <a:pt x="2075376" y="411175"/>
                  <a:pt x="2081891" y="398259"/>
                  <a:pt x="2093093" y="389344"/>
                </a:cubicBezTo>
                <a:cubicBezTo>
                  <a:pt x="2104294" y="380429"/>
                  <a:pt x="2117439" y="375971"/>
                  <a:pt x="2132526" y="375971"/>
                </a:cubicBezTo>
                <a:cubicBezTo>
                  <a:pt x="2155386" y="375971"/>
                  <a:pt x="2171846" y="385001"/>
                  <a:pt x="2181904" y="403060"/>
                </a:cubicBezTo>
                <a:cubicBezTo>
                  <a:pt x="2191962" y="421119"/>
                  <a:pt x="2196992" y="449351"/>
                  <a:pt x="2196992" y="487756"/>
                </a:cubicBezTo>
                <a:cubicBezTo>
                  <a:pt x="2196992" y="524332"/>
                  <a:pt x="2191962" y="551764"/>
                  <a:pt x="2181904" y="570052"/>
                </a:cubicBezTo>
                <a:cubicBezTo>
                  <a:pt x="2171846" y="588340"/>
                  <a:pt x="2152643" y="597484"/>
                  <a:pt x="2124297" y="597484"/>
                </a:cubicBezTo>
                <a:cubicBezTo>
                  <a:pt x="2111952" y="597484"/>
                  <a:pt x="2098465" y="595884"/>
                  <a:pt x="2083834" y="592684"/>
                </a:cubicBezTo>
                <a:lnTo>
                  <a:pt x="2072862" y="684581"/>
                </a:lnTo>
                <a:cubicBezTo>
                  <a:pt x="2097093" y="690067"/>
                  <a:pt x="2119268" y="692810"/>
                  <a:pt x="2139384" y="692810"/>
                </a:cubicBezTo>
                <a:cubicBezTo>
                  <a:pt x="2194705" y="692810"/>
                  <a:pt x="2237797" y="674408"/>
                  <a:pt x="2268658" y="637604"/>
                </a:cubicBezTo>
                <a:cubicBezTo>
                  <a:pt x="2299518" y="600799"/>
                  <a:pt x="2314949" y="550850"/>
                  <a:pt x="2314949" y="487756"/>
                </a:cubicBezTo>
                <a:cubicBezTo>
                  <a:pt x="2314949" y="419633"/>
                  <a:pt x="2302148" y="367741"/>
                  <a:pt x="2276544" y="332080"/>
                </a:cubicBezTo>
                <a:cubicBezTo>
                  <a:pt x="2250941" y="296418"/>
                  <a:pt x="2212079" y="278587"/>
                  <a:pt x="2159958" y="278587"/>
                </a:cubicBezTo>
                <a:close/>
                <a:moveTo>
                  <a:pt x="3185077" y="277901"/>
                </a:moveTo>
                <a:lnTo>
                  <a:pt x="3169989" y="368427"/>
                </a:lnTo>
                <a:lnTo>
                  <a:pt x="3212509" y="373913"/>
                </a:lnTo>
                <a:cubicBezTo>
                  <a:pt x="3222567" y="374828"/>
                  <a:pt x="3229882" y="377800"/>
                  <a:pt x="3234455" y="382829"/>
                </a:cubicBezTo>
                <a:cubicBezTo>
                  <a:pt x="3239027" y="387858"/>
                  <a:pt x="3241313" y="397002"/>
                  <a:pt x="3241313" y="410261"/>
                </a:cubicBezTo>
                <a:lnTo>
                  <a:pt x="3241313" y="514502"/>
                </a:lnTo>
                <a:cubicBezTo>
                  <a:pt x="3230797" y="532790"/>
                  <a:pt x="3214681" y="549364"/>
                  <a:pt x="3192964" y="564223"/>
                </a:cubicBezTo>
                <a:cubicBezTo>
                  <a:pt x="3171246" y="579082"/>
                  <a:pt x="3143700" y="591312"/>
                  <a:pt x="3110325" y="600913"/>
                </a:cubicBezTo>
                <a:lnTo>
                  <a:pt x="3155588" y="698297"/>
                </a:lnTo>
                <a:cubicBezTo>
                  <a:pt x="3179819" y="690524"/>
                  <a:pt x="3200050" y="680237"/>
                  <a:pt x="3216281" y="667436"/>
                </a:cubicBezTo>
                <a:cubicBezTo>
                  <a:pt x="3232512" y="654634"/>
                  <a:pt x="3246570" y="639318"/>
                  <a:pt x="3258458" y="621487"/>
                </a:cubicBezTo>
                <a:lnTo>
                  <a:pt x="3268744" y="683895"/>
                </a:lnTo>
                <a:lnTo>
                  <a:pt x="3386702" y="683895"/>
                </a:lnTo>
                <a:lnTo>
                  <a:pt x="3366128" y="524104"/>
                </a:lnTo>
                <a:lnTo>
                  <a:pt x="3366128" y="395173"/>
                </a:lnTo>
                <a:cubicBezTo>
                  <a:pt x="3366128" y="331622"/>
                  <a:pt x="3337096" y="296418"/>
                  <a:pt x="3279032" y="289560"/>
                </a:cubicBezTo>
                <a:close/>
                <a:moveTo>
                  <a:pt x="3433565" y="192176"/>
                </a:moveTo>
                <a:lnTo>
                  <a:pt x="3433565" y="378714"/>
                </a:lnTo>
                <a:lnTo>
                  <a:pt x="3624217" y="378714"/>
                </a:lnTo>
                <a:lnTo>
                  <a:pt x="3506260" y="683895"/>
                </a:lnTo>
                <a:lnTo>
                  <a:pt x="3631075" y="683895"/>
                </a:lnTo>
                <a:lnTo>
                  <a:pt x="3749033" y="388315"/>
                </a:lnTo>
                <a:lnTo>
                  <a:pt x="3749033" y="286817"/>
                </a:lnTo>
                <a:lnTo>
                  <a:pt x="3544665" y="286817"/>
                </a:lnTo>
                <a:lnTo>
                  <a:pt x="3544665" y="192176"/>
                </a:lnTo>
                <a:close/>
                <a:moveTo>
                  <a:pt x="0" y="0"/>
                </a:moveTo>
                <a:lnTo>
                  <a:pt x="4198518" y="0"/>
                </a:lnTo>
                <a:lnTo>
                  <a:pt x="5228492" y="521971"/>
                </a:lnTo>
                <a:lnTo>
                  <a:pt x="4198518" y="1043942"/>
                </a:lnTo>
                <a:lnTo>
                  <a:pt x="0" y="1043942"/>
                </a:lnTo>
                <a:close/>
              </a:path>
            </a:pathLst>
          </a:cu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ln>
                <a:solidFill>
                  <a:sysClr val="windowText" lastClr="000000"/>
                </a:solidFill>
              </a:ln>
            </a:endParaRPr>
          </a:p>
        </p:txBody>
      </p:sp>
      <p:pic>
        <p:nvPicPr>
          <p:cNvPr id="8" name="תמונה 7">
            <a:extLst>
              <a:ext uri="{FF2B5EF4-FFF2-40B4-BE49-F238E27FC236}">
                <a16:creationId xmlns:a16="http://schemas.microsoft.com/office/drawing/2014/main" id="{E3A0B403-7066-E36C-9D7B-806D4740B864}"/>
              </a:ext>
            </a:extLst>
          </p:cNvPr>
          <p:cNvPicPr>
            <a:picLocks noChangeAspect="1"/>
          </p:cNvPicPr>
          <p:nvPr/>
        </p:nvPicPr>
        <p:blipFill>
          <a:blip r:embed="rId4"/>
          <a:stretch>
            <a:fillRect/>
          </a:stretch>
        </p:blipFill>
        <p:spPr>
          <a:xfrm>
            <a:off x="11282915" y="1559396"/>
            <a:ext cx="540000" cy="540000"/>
          </a:xfrm>
          <a:prstGeom prst="rect">
            <a:avLst/>
          </a:prstGeom>
        </p:spPr>
      </p:pic>
      <p:sp>
        <p:nvSpPr>
          <p:cNvPr id="10" name="תיבת טקסט 9">
            <a:extLst>
              <a:ext uri="{FF2B5EF4-FFF2-40B4-BE49-F238E27FC236}">
                <a16:creationId xmlns:a16="http://schemas.microsoft.com/office/drawing/2014/main" id="{7D438C72-AAD5-A92C-EAFD-90A10F0EF8D4}"/>
              </a:ext>
            </a:extLst>
          </p:cNvPr>
          <p:cNvSpPr txBox="1"/>
          <p:nvPr/>
        </p:nvSpPr>
        <p:spPr>
          <a:xfrm>
            <a:off x="6772889" y="1532721"/>
            <a:ext cx="4138246"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הסוציאל דמוקרטית</a:t>
            </a:r>
          </a:p>
        </p:txBody>
      </p:sp>
      <p:sp>
        <p:nvSpPr>
          <p:cNvPr id="11" name="מלבן 10">
            <a:extLst>
              <a:ext uri="{FF2B5EF4-FFF2-40B4-BE49-F238E27FC236}">
                <a16:creationId xmlns:a16="http://schemas.microsoft.com/office/drawing/2014/main" id="{D61AC6EB-DB01-114E-BBCE-C1E591AAA433}"/>
              </a:ext>
            </a:extLst>
          </p:cNvPr>
          <p:cNvSpPr/>
          <p:nvPr/>
        </p:nvSpPr>
        <p:spPr>
          <a:xfrm>
            <a:off x="932828" y="1524454"/>
            <a:ext cx="5840061" cy="646331"/>
          </a:xfrm>
          <a:prstGeom prst="rect">
            <a:avLst/>
          </a:prstGeom>
          <a:noFill/>
        </p:spPr>
        <p:txBody>
          <a:bodyPr wrap="none" lIns="91440" tIns="45720" rIns="91440" bIns="45720">
            <a:spAutoFit/>
          </a:bodyPr>
          <a:lstStyle/>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חברה חופשית, </a:t>
            </a:r>
            <a:r>
              <a:rPr lang="he-IL" sz="3600" b="0" cap="none" spc="0" dirty="0" err="1">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שיוויונית</a:t>
            </a: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וסולידרית</a:t>
            </a:r>
          </a:p>
        </p:txBody>
      </p:sp>
      <p:pic>
        <p:nvPicPr>
          <p:cNvPr id="12" name="תמונה 11">
            <a:extLst>
              <a:ext uri="{FF2B5EF4-FFF2-40B4-BE49-F238E27FC236}">
                <a16:creationId xmlns:a16="http://schemas.microsoft.com/office/drawing/2014/main" id="{0129AA0D-867E-AFEE-F853-0154E945452E}"/>
              </a:ext>
            </a:extLst>
          </p:cNvPr>
          <p:cNvPicPr>
            <a:picLocks noChangeAspect="1"/>
          </p:cNvPicPr>
          <p:nvPr/>
        </p:nvPicPr>
        <p:blipFill>
          <a:blip r:embed="rId5"/>
          <a:stretch>
            <a:fillRect/>
          </a:stretch>
        </p:blipFill>
        <p:spPr>
          <a:xfrm>
            <a:off x="11279460" y="2358809"/>
            <a:ext cx="577327" cy="540000"/>
          </a:xfrm>
          <a:prstGeom prst="rect">
            <a:avLst/>
          </a:prstGeom>
        </p:spPr>
      </p:pic>
      <p:sp>
        <p:nvSpPr>
          <p:cNvPr id="13" name="תיבת טקסט 12">
            <a:extLst>
              <a:ext uri="{FF2B5EF4-FFF2-40B4-BE49-F238E27FC236}">
                <a16:creationId xmlns:a16="http://schemas.microsoft.com/office/drawing/2014/main" id="{4BD2ADCC-80D2-CEF3-E5DC-2EE54FDA190D}"/>
              </a:ext>
            </a:extLst>
          </p:cNvPr>
          <p:cNvSpPr txBox="1"/>
          <p:nvPr/>
        </p:nvSpPr>
        <p:spPr>
          <a:xfrm>
            <a:off x="8842012" y="2273009"/>
            <a:ext cx="2461257"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המרכז</a:t>
            </a:r>
          </a:p>
        </p:txBody>
      </p:sp>
      <p:sp>
        <p:nvSpPr>
          <p:cNvPr id="14" name="מלבן 13">
            <a:extLst>
              <a:ext uri="{FF2B5EF4-FFF2-40B4-BE49-F238E27FC236}">
                <a16:creationId xmlns:a16="http://schemas.microsoft.com/office/drawing/2014/main" id="{79C67256-418D-BAAA-B74A-7101B9704528}"/>
              </a:ext>
            </a:extLst>
          </p:cNvPr>
          <p:cNvSpPr/>
          <p:nvPr/>
        </p:nvSpPr>
        <p:spPr>
          <a:xfrm>
            <a:off x="1500885" y="2278717"/>
            <a:ext cx="7491154" cy="646331"/>
          </a:xfrm>
          <a:prstGeom prst="rect">
            <a:avLst/>
          </a:prstGeom>
          <a:noFill/>
        </p:spPr>
        <p:txBody>
          <a:bodyPr wrap="none" lIns="91440" tIns="45720" rIns="91440" bIns="45720">
            <a:spAutoFit/>
          </a:bodyPr>
          <a:lstStyle/>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הצורך בפיתוח אזורי ומדיניות חקלאית יציבה</a:t>
            </a:r>
          </a:p>
        </p:txBody>
      </p:sp>
      <p:pic>
        <p:nvPicPr>
          <p:cNvPr id="15" name="תמונה 14">
            <a:extLst>
              <a:ext uri="{FF2B5EF4-FFF2-40B4-BE49-F238E27FC236}">
                <a16:creationId xmlns:a16="http://schemas.microsoft.com/office/drawing/2014/main" id="{62A07A7F-7679-F3B6-D2B8-18E970A7DDD9}"/>
              </a:ext>
            </a:extLst>
          </p:cNvPr>
          <p:cNvPicPr>
            <a:picLocks noChangeAspect="1"/>
          </p:cNvPicPr>
          <p:nvPr/>
        </p:nvPicPr>
        <p:blipFill>
          <a:blip r:embed="rId6"/>
          <a:stretch>
            <a:fillRect/>
          </a:stretch>
        </p:blipFill>
        <p:spPr>
          <a:xfrm>
            <a:off x="11186694" y="3192695"/>
            <a:ext cx="762858" cy="540000"/>
          </a:xfrm>
          <a:prstGeom prst="rect">
            <a:avLst/>
          </a:prstGeom>
        </p:spPr>
      </p:pic>
      <p:sp>
        <p:nvSpPr>
          <p:cNvPr id="16" name="תיבת טקסט 15">
            <a:extLst>
              <a:ext uri="{FF2B5EF4-FFF2-40B4-BE49-F238E27FC236}">
                <a16:creationId xmlns:a16="http://schemas.microsoft.com/office/drawing/2014/main" id="{B658278B-8D6A-1323-05B7-DA29525D3028}"/>
              </a:ext>
            </a:extLst>
          </p:cNvPr>
          <p:cNvSpPr txBox="1"/>
          <p:nvPr/>
        </p:nvSpPr>
        <p:spPr>
          <a:xfrm>
            <a:off x="8449878" y="3155644"/>
            <a:ext cx="2461257"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השמרנית</a:t>
            </a:r>
          </a:p>
        </p:txBody>
      </p:sp>
      <p:sp>
        <p:nvSpPr>
          <p:cNvPr id="17" name="מלבן 16">
            <a:extLst>
              <a:ext uri="{FF2B5EF4-FFF2-40B4-BE49-F238E27FC236}">
                <a16:creationId xmlns:a16="http://schemas.microsoft.com/office/drawing/2014/main" id="{20B89DA4-39D6-8697-62F3-13799CAA0C6E}"/>
              </a:ext>
            </a:extLst>
          </p:cNvPr>
          <p:cNvSpPr/>
          <p:nvPr/>
        </p:nvSpPr>
        <p:spPr>
          <a:xfrm>
            <a:off x="4784227" y="3185570"/>
            <a:ext cx="3629520" cy="646331"/>
          </a:xfrm>
          <a:prstGeom prst="rect">
            <a:avLst/>
          </a:prstGeom>
          <a:noFill/>
        </p:spPr>
        <p:txBody>
          <a:bodyPr wrap="none" lIns="91440" tIns="45720" rIns="91440" bIns="45720">
            <a:spAutoFit/>
          </a:bodyPr>
          <a:lstStyle/>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כלכלה ושוק חופשיים</a:t>
            </a:r>
          </a:p>
        </p:txBody>
      </p:sp>
      <p:pic>
        <p:nvPicPr>
          <p:cNvPr id="18" name="תמונה 17">
            <a:extLst>
              <a:ext uri="{FF2B5EF4-FFF2-40B4-BE49-F238E27FC236}">
                <a16:creationId xmlns:a16="http://schemas.microsoft.com/office/drawing/2014/main" id="{652A7F0B-AB37-ED34-6054-680EAF0A003D}"/>
              </a:ext>
            </a:extLst>
          </p:cNvPr>
          <p:cNvPicPr>
            <a:picLocks noChangeAspect="1"/>
          </p:cNvPicPr>
          <p:nvPr/>
        </p:nvPicPr>
        <p:blipFill>
          <a:blip r:embed="rId7"/>
          <a:stretch>
            <a:fillRect/>
          </a:stretch>
        </p:blipFill>
        <p:spPr>
          <a:xfrm>
            <a:off x="11325953" y="4026581"/>
            <a:ext cx="509611" cy="540000"/>
          </a:xfrm>
          <a:prstGeom prst="rect">
            <a:avLst/>
          </a:prstGeom>
        </p:spPr>
      </p:pic>
      <p:sp>
        <p:nvSpPr>
          <p:cNvPr id="19" name="תיבת טקסט 18">
            <a:extLst>
              <a:ext uri="{FF2B5EF4-FFF2-40B4-BE49-F238E27FC236}">
                <a16:creationId xmlns:a16="http://schemas.microsoft.com/office/drawing/2014/main" id="{62869A13-995F-F950-AD79-205B0A1ABCBB}"/>
              </a:ext>
            </a:extLst>
          </p:cNvPr>
          <p:cNvSpPr txBox="1"/>
          <p:nvPr/>
        </p:nvSpPr>
        <p:spPr>
          <a:xfrm>
            <a:off x="8739021" y="3930857"/>
            <a:ext cx="2461257"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השמאל</a:t>
            </a:r>
          </a:p>
        </p:txBody>
      </p:sp>
      <p:sp>
        <p:nvSpPr>
          <p:cNvPr id="20" name="מלבן 19">
            <a:extLst>
              <a:ext uri="{FF2B5EF4-FFF2-40B4-BE49-F238E27FC236}">
                <a16:creationId xmlns:a16="http://schemas.microsoft.com/office/drawing/2014/main" id="{70A5AFCF-23C9-663D-449F-6C80F4D2A3A0}"/>
              </a:ext>
            </a:extLst>
          </p:cNvPr>
          <p:cNvSpPr/>
          <p:nvPr/>
        </p:nvSpPr>
        <p:spPr>
          <a:xfrm>
            <a:off x="5074239" y="3951459"/>
            <a:ext cx="3466013" cy="646331"/>
          </a:xfrm>
          <a:prstGeom prst="rect">
            <a:avLst/>
          </a:prstGeom>
          <a:noFill/>
        </p:spPr>
        <p:txBody>
          <a:bodyPr wrap="none" lIns="91440" tIns="45720" rIns="91440" bIns="45720">
            <a:spAutoFit/>
          </a:bodyPr>
          <a:lstStyle/>
          <a:p>
            <a:pPr algn="ctr"/>
            <a:r>
              <a:rPr lang="he-IL" sz="3600" b="0" cap="none" spc="0" dirty="0" err="1">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שיוויון</a:t>
            </a: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חברתי וכלכלי</a:t>
            </a:r>
          </a:p>
        </p:txBody>
      </p:sp>
      <p:pic>
        <p:nvPicPr>
          <p:cNvPr id="21" name="תמונה 20">
            <a:extLst>
              <a:ext uri="{FF2B5EF4-FFF2-40B4-BE49-F238E27FC236}">
                <a16:creationId xmlns:a16="http://schemas.microsoft.com/office/drawing/2014/main" id="{DD352F8C-578E-AAC0-61C0-92B6913CA55E}"/>
              </a:ext>
            </a:extLst>
          </p:cNvPr>
          <p:cNvPicPr>
            <a:picLocks noChangeAspect="1"/>
          </p:cNvPicPr>
          <p:nvPr/>
        </p:nvPicPr>
        <p:blipFill>
          <a:blip r:embed="rId8"/>
          <a:stretch>
            <a:fillRect/>
          </a:stretch>
        </p:blipFill>
        <p:spPr>
          <a:xfrm>
            <a:off x="10981230" y="4932629"/>
            <a:ext cx="1063125" cy="540000"/>
          </a:xfrm>
          <a:prstGeom prst="rect">
            <a:avLst/>
          </a:prstGeom>
        </p:spPr>
      </p:pic>
      <p:sp>
        <p:nvSpPr>
          <p:cNvPr id="22" name="תיבת טקסט 21">
            <a:extLst>
              <a:ext uri="{FF2B5EF4-FFF2-40B4-BE49-F238E27FC236}">
                <a16:creationId xmlns:a16="http://schemas.microsoft.com/office/drawing/2014/main" id="{EDA0EABB-A123-1744-0946-EEEC58CDA8F0}"/>
              </a:ext>
            </a:extLst>
          </p:cNvPr>
          <p:cNvSpPr txBox="1"/>
          <p:nvPr/>
        </p:nvSpPr>
        <p:spPr>
          <a:xfrm>
            <a:off x="8725437" y="4836905"/>
            <a:ext cx="2461257"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הפינים</a:t>
            </a:r>
          </a:p>
        </p:txBody>
      </p:sp>
      <p:sp>
        <p:nvSpPr>
          <p:cNvPr id="23" name="מלבן 22">
            <a:extLst>
              <a:ext uri="{FF2B5EF4-FFF2-40B4-BE49-F238E27FC236}">
                <a16:creationId xmlns:a16="http://schemas.microsoft.com/office/drawing/2014/main" id="{1D4ED798-B182-22D8-CDEF-B48B6C2D3CBC}"/>
              </a:ext>
            </a:extLst>
          </p:cNvPr>
          <p:cNvSpPr/>
          <p:nvPr/>
        </p:nvSpPr>
        <p:spPr>
          <a:xfrm>
            <a:off x="3480062" y="4859419"/>
            <a:ext cx="5431295" cy="646331"/>
          </a:xfrm>
          <a:prstGeom prst="rect">
            <a:avLst/>
          </a:prstGeom>
          <a:noFill/>
        </p:spPr>
        <p:txBody>
          <a:bodyPr wrap="none" lIns="91440" tIns="45720" rIns="91440" bIns="45720">
            <a:spAutoFit/>
          </a:bodyPr>
          <a:lstStyle/>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ימין-קיצוני, הגירה וזהות לאומית</a:t>
            </a:r>
          </a:p>
        </p:txBody>
      </p:sp>
      <p:pic>
        <p:nvPicPr>
          <p:cNvPr id="9218" name="Picture 2" descr="The Swedish People's Party of Finland - sfp.fi">
            <a:extLst>
              <a:ext uri="{FF2B5EF4-FFF2-40B4-BE49-F238E27FC236}">
                <a16:creationId xmlns:a16="http://schemas.microsoft.com/office/drawing/2014/main" id="{F8E729C1-D339-5AFD-3F0D-5D31FF81C3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3360" y="5854478"/>
            <a:ext cx="554795" cy="540000"/>
          </a:xfrm>
          <a:prstGeom prst="rect">
            <a:avLst/>
          </a:prstGeom>
          <a:noFill/>
          <a:extLst>
            <a:ext uri="{909E8E84-426E-40DD-AFC4-6F175D3DCCD1}">
              <a14:hiddenFill xmlns:a14="http://schemas.microsoft.com/office/drawing/2010/main">
                <a:solidFill>
                  <a:srgbClr val="FFFFFF"/>
                </a:solidFill>
              </a14:hiddenFill>
            </a:ext>
          </a:extLst>
        </p:spPr>
      </p:pic>
      <p:sp>
        <p:nvSpPr>
          <p:cNvPr id="24" name="תיבת טקסט 23">
            <a:extLst>
              <a:ext uri="{FF2B5EF4-FFF2-40B4-BE49-F238E27FC236}">
                <a16:creationId xmlns:a16="http://schemas.microsoft.com/office/drawing/2014/main" id="{7D0592CB-5C2E-4276-EADB-A81C3DC2F579}"/>
              </a:ext>
            </a:extLst>
          </p:cNvPr>
          <p:cNvSpPr txBox="1"/>
          <p:nvPr/>
        </p:nvSpPr>
        <p:spPr>
          <a:xfrm>
            <a:off x="8739021" y="5775387"/>
            <a:ext cx="2461257"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העם השוודי</a:t>
            </a:r>
          </a:p>
        </p:txBody>
      </p:sp>
      <p:sp>
        <p:nvSpPr>
          <p:cNvPr id="25" name="מלבן 24">
            <a:extLst>
              <a:ext uri="{FF2B5EF4-FFF2-40B4-BE49-F238E27FC236}">
                <a16:creationId xmlns:a16="http://schemas.microsoft.com/office/drawing/2014/main" id="{A4F21A65-37CF-B70B-135B-35530A150826}"/>
              </a:ext>
            </a:extLst>
          </p:cNvPr>
          <p:cNvSpPr/>
          <p:nvPr/>
        </p:nvSpPr>
        <p:spPr>
          <a:xfrm>
            <a:off x="223059" y="5764533"/>
            <a:ext cx="8412880" cy="646331"/>
          </a:xfrm>
          <a:prstGeom prst="rect">
            <a:avLst/>
          </a:prstGeom>
          <a:noFill/>
        </p:spPr>
        <p:txBody>
          <a:bodyPr wrap="none" lIns="91440" tIns="45720" rIns="91440" bIns="45720">
            <a:spAutoFit/>
          </a:bodyPr>
          <a:lstStyle/>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ליברלית, מייצגת את האוכלוסייה השוודית במדינה</a:t>
            </a:r>
          </a:p>
        </p:txBody>
      </p:sp>
      <p:sp>
        <p:nvSpPr>
          <p:cNvPr id="28" name="חצי מסגרת 27">
            <a:extLst>
              <a:ext uri="{FF2B5EF4-FFF2-40B4-BE49-F238E27FC236}">
                <a16:creationId xmlns:a16="http://schemas.microsoft.com/office/drawing/2014/main" id="{69BF967E-9901-A24A-B13C-3C38145B9E37}"/>
              </a:ext>
            </a:extLst>
          </p:cNvPr>
          <p:cNvSpPr/>
          <p:nvPr/>
        </p:nvSpPr>
        <p:spPr>
          <a:xfrm rot="18927732">
            <a:off x="6830810" y="1754489"/>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29" name="חצי מסגרת 28">
            <a:extLst>
              <a:ext uri="{FF2B5EF4-FFF2-40B4-BE49-F238E27FC236}">
                <a16:creationId xmlns:a16="http://schemas.microsoft.com/office/drawing/2014/main" id="{EB22E051-A411-29D8-2AD8-F6D9F009804C}"/>
              </a:ext>
            </a:extLst>
          </p:cNvPr>
          <p:cNvSpPr/>
          <p:nvPr/>
        </p:nvSpPr>
        <p:spPr>
          <a:xfrm rot="18927732">
            <a:off x="9140309" y="2473039"/>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0" name="חצי מסגרת 29">
            <a:extLst>
              <a:ext uri="{FF2B5EF4-FFF2-40B4-BE49-F238E27FC236}">
                <a16:creationId xmlns:a16="http://schemas.microsoft.com/office/drawing/2014/main" id="{1E17AB27-8E45-7F9D-F5BF-DADC864F6AEE}"/>
              </a:ext>
            </a:extLst>
          </p:cNvPr>
          <p:cNvSpPr/>
          <p:nvPr/>
        </p:nvSpPr>
        <p:spPr>
          <a:xfrm rot="18927732">
            <a:off x="8507800" y="3375932"/>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1" name="חצי מסגרת 30">
            <a:extLst>
              <a:ext uri="{FF2B5EF4-FFF2-40B4-BE49-F238E27FC236}">
                <a16:creationId xmlns:a16="http://schemas.microsoft.com/office/drawing/2014/main" id="{FB66607D-B957-C452-36EC-49FCC625460A}"/>
              </a:ext>
            </a:extLst>
          </p:cNvPr>
          <p:cNvSpPr/>
          <p:nvPr/>
        </p:nvSpPr>
        <p:spPr>
          <a:xfrm rot="18927732">
            <a:off x="8723848" y="4159824"/>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2" name="חצי מסגרת 31">
            <a:extLst>
              <a:ext uri="{FF2B5EF4-FFF2-40B4-BE49-F238E27FC236}">
                <a16:creationId xmlns:a16="http://schemas.microsoft.com/office/drawing/2014/main" id="{2A3C44C9-0D88-C8C5-2A0E-7B7A8AC49CB4}"/>
              </a:ext>
            </a:extLst>
          </p:cNvPr>
          <p:cNvSpPr/>
          <p:nvPr/>
        </p:nvSpPr>
        <p:spPr>
          <a:xfrm rot="18927732">
            <a:off x="9020355" y="5045544"/>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4" name="חצי מסגרת 33">
            <a:extLst>
              <a:ext uri="{FF2B5EF4-FFF2-40B4-BE49-F238E27FC236}">
                <a16:creationId xmlns:a16="http://schemas.microsoft.com/office/drawing/2014/main" id="{E1820090-CC1E-D560-C45E-9F0A82FED6D3}"/>
              </a:ext>
            </a:extLst>
          </p:cNvPr>
          <p:cNvSpPr/>
          <p:nvPr/>
        </p:nvSpPr>
        <p:spPr>
          <a:xfrm rot="18927732">
            <a:off x="8598173" y="5942394"/>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grpSp>
        <p:nvGrpSpPr>
          <p:cNvPr id="38" name="קבוצה 37">
            <a:extLst>
              <a:ext uri="{FF2B5EF4-FFF2-40B4-BE49-F238E27FC236}">
                <a16:creationId xmlns:a16="http://schemas.microsoft.com/office/drawing/2014/main" id="{6967F7B4-3CAB-CB7A-379A-3DA1ACD1F0B7}"/>
              </a:ext>
            </a:extLst>
          </p:cNvPr>
          <p:cNvGrpSpPr/>
          <p:nvPr/>
        </p:nvGrpSpPr>
        <p:grpSpPr>
          <a:xfrm>
            <a:off x="888731" y="244335"/>
            <a:ext cx="10752819" cy="6499204"/>
            <a:chOff x="13420166" y="-609600"/>
            <a:chExt cx="10752819" cy="7522579"/>
          </a:xfrm>
        </p:grpSpPr>
        <p:sp>
          <p:nvSpPr>
            <p:cNvPr id="37" name="מלבן: פינות מעוגלות 36">
              <a:extLst>
                <a:ext uri="{FF2B5EF4-FFF2-40B4-BE49-F238E27FC236}">
                  <a16:creationId xmlns:a16="http://schemas.microsoft.com/office/drawing/2014/main" id="{7F7ABD23-A02B-5744-449E-7C990E2F7196}"/>
                </a:ext>
              </a:extLst>
            </p:cNvPr>
            <p:cNvSpPr/>
            <p:nvPr/>
          </p:nvSpPr>
          <p:spPr>
            <a:xfrm>
              <a:off x="13420166" y="-609600"/>
              <a:ext cx="10752819" cy="75225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36" name="תרשים 35">
              <a:extLst>
                <a:ext uri="{FF2B5EF4-FFF2-40B4-BE49-F238E27FC236}">
                  <a16:creationId xmlns:a16="http://schemas.microsoft.com/office/drawing/2014/main" id="{91249D9B-FB87-4A4B-9EDA-575FB6CB661C}"/>
                </a:ext>
              </a:extLst>
            </p:cNvPr>
            <p:cNvGraphicFramePr>
              <a:graphicFrameLocks/>
            </p:cNvGraphicFramePr>
            <p:nvPr>
              <p:extLst>
                <p:ext uri="{D42A27DB-BD31-4B8C-83A1-F6EECF244321}">
                  <p14:modId xmlns:p14="http://schemas.microsoft.com/office/powerpoint/2010/main" val="3858920179"/>
                </p:ext>
              </p:extLst>
            </p:nvPr>
          </p:nvGraphicFramePr>
          <p:xfrm>
            <a:off x="13505427" y="-394748"/>
            <a:ext cx="10582295" cy="7092873"/>
          </p:xfrm>
          <a:graphic>
            <a:graphicData uri="http://schemas.openxmlformats.org/drawingml/2006/chart">
              <c:chart xmlns:c="http://schemas.openxmlformats.org/drawingml/2006/chart" xmlns:r="http://schemas.openxmlformats.org/officeDocument/2006/relationships" r:id="rId10"/>
            </a:graphicData>
          </a:graphic>
        </p:graphicFrame>
      </p:grpSp>
    </p:spTree>
    <p:extLst>
      <p:ext uri="{BB962C8B-B14F-4D97-AF65-F5344CB8AC3E}">
        <p14:creationId xmlns:p14="http://schemas.microsoft.com/office/powerpoint/2010/main" val="9794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ppt_x"/>
                                          </p:val>
                                        </p:tav>
                                        <p:tav tm="100000">
                                          <p:val>
                                            <p:strVal val="#ppt_x"/>
                                          </p:val>
                                        </p:tav>
                                      </p:tavLst>
                                    </p:anim>
                                    <p:anim calcmode="lin" valueType="num">
                                      <p:cBhvr additive="base">
                                        <p:cTn id="64" dur="50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9218"/>
                                        </p:tgtEl>
                                        <p:attrNameLst>
                                          <p:attrName>style.visibility</p:attrName>
                                        </p:attrNameLst>
                                      </p:cBhvr>
                                      <p:to>
                                        <p:strVal val="visible"/>
                                      </p:to>
                                    </p:set>
                                    <p:anim calcmode="lin" valueType="num">
                                      <p:cBhvr additive="base">
                                        <p:cTn id="67" dur="500" fill="hold"/>
                                        <p:tgtEl>
                                          <p:spTgt spid="9218"/>
                                        </p:tgtEl>
                                        <p:attrNameLst>
                                          <p:attrName>ppt_x</p:attrName>
                                        </p:attrNameLst>
                                      </p:cBhvr>
                                      <p:tavLst>
                                        <p:tav tm="0">
                                          <p:val>
                                            <p:strVal val="#ppt_x"/>
                                          </p:val>
                                        </p:tav>
                                        <p:tav tm="100000">
                                          <p:val>
                                            <p:strVal val="#ppt_x"/>
                                          </p:val>
                                        </p:tav>
                                      </p:tavLst>
                                    </p:anim>
                                    <p:anim calcmode="lin" valueType="num">
                                      <p:cBhvr additive="base">
                                        <p:cTn id="68" dur="500" fill="hold"/>
                                        <p:tgtEl>
                                          <p:spTgt spid="921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fill="hold"/>
                                        <p:tgtEl>
                                          <p:spTgt spid="29"/>
                                        </p:tgtEl>
                                        <p:attrNameLst>
                                          <p:attrName>ppt_x</p:attrName>
                                        </p:attrNameLst>
                                      </p:cBhvr>
                                      <p:tavLst>
                                        <p:tav tm="0">
                                          <p:val>
                                            <p:strVal val="#ppt_x"/>
                                          </p:val>
                                        </p:tav>
                                        <p:tav tm="100000">
                                          <p:val>
                                            <p:strVal val="#ppt_x"/>
                                          </p:val>
                                        </p:tav>
                                      </p:tavLst>
                                    </p:anim>
                                    <p:anim calcmode="lin" valueType="num">
                                      <p:cBhvr additive="base">
                                        <p:cTn id="84" dur="500" fill="hold"/>
                                        <p:tgtEl>
                                          <p:spTgt spid="2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ppt_x"/>
                                          </p:val>
                                        </p:tav>
                                        <p:tav tm="100000">
                                          <p:val>
                                            <p:strVal val="#ppt_x"/>
                                          </p:val>
                                        </p:tav>
                                      </p:tavLst>
                                    </p:anim>
                                    <p:anim calcmode="lin" valueType="num">
                                      <p:cBhvr additive="base">
                                        <p:cTn id="88" dur="500" fill="hold"/>
                                        <p:tgtEl>
                                          <p:spTgt spid="3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500" fill="hold"/>
                                        <p:tgtEl>
                                          <p:spTgt spid="31"/>
                                        </p:tgtEl>
                                        <p:attrNameLst>
                                          <p:attrName>ppt_x</p:attrName>
                                        </p:attrNameLst>
                                      </p:cBhvr>
                                      <p:tavLst>
                                        <p:tav tm="0">
                                          <p:val>
                                            <p:strVal val="#ppt_x"/>
                                          </p:val>
                                        </p:tav>
                                        <p:tav tm="100000">
                                          <p:val>
                                            <p:strVal val="#ppt_x"/>
                                          </p:val>
                                        </p:tav>
                                      </p:tavLst>
                                    </p:anim>
                                    <p:anim calcmode="lin" valueType="num">
                                      <p:cBhvr additive="base">
                                        <p:cTn id="92" dur="500" fill="hold"/>
                                        <p:tgtEl>
                                          <p:spTgt spid="3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500" fill="hold"/>
                                        <p:tgtEl>
                                          <p:spTgt spid="32"/>
                                        </p:tgtEl>
                                        <p:attrNameLst>
                                          <p:attrName>ppt_x</p:attrName>
                                        </p:attrNameLst>
                                      </p:cBhvr>
                                      <p:tavLst>
                                        <p:tav tm="0">
                                          <p:val>
                                            <p:strVal val="#ppt_x"/>
                                          </p:val>
                                        </p:tav>
                                        <p:tav tm="100000">
                                          <p:val>
                                            <p:strVal val="#ppt_x"/>
                                          </p:val>
                                        </p:tav>
                                      </p:tavLst>
                                    </p:anim>
                                    <p:anim calcmode="lin" valueType="num">
                                      <p:cBhvr additive="base">
                                        <p:cTn id="96" dur="500" fill="hold"/>
                                        <p:tgtEl>
                                          <p:spTgt spid="3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500" fill="hold"/>
                                        <p:tgtEl>
                                          <p:spTgt spid="34"/>
                                        </p:tgtEl>
                                        <p:attrNameLst>
                                          <p:attrName>ppt_x</p:attrName>
                                        </p:attrNameLst>
                                      </p:cBhvr>
                                      <p:tavLst>
                                        <p:tav tm="0">
                                          <p:val>
                                            <p:strVal val="#ppt_x"/>
                                          </p:val>
                                        </p:tav>
                                        <p:tav tm="100000">
                                          <p:val>
                                            <p:strVal val="#ppt_x"/>
                                          </p:val>
                                        </p:tav>
                                      </p:tavLst>
                                    </p:anim>
                                    <p:anim calcmode="lin" valueType="num">
                                      <p:cBhvr additive="base">
                                        <p:cTn id="10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6" grpId="0"/>
      <p:bldP spid="17" grpId="0"/>
      <p:bldP spid="19" grpId="0"/>
      <p:bldP spid="20" grpId="0"/>
      <p:bldP spid="22" grpId="0"/>
      <p:bldP spid="23" grpId="0"/>
      <p:bldP spid="24" grpId="0"/>
      <p:bldP spid="25" grpId="0"/>
      <p:bldP spid="28" grpId="0" animBg="1"/>
      <p:bldP spid="29" grpId="0" animBg="1"/>
      <p:bldP spid="30" grpId="0" animBg="1"/>
      <p:bldP spid="31" grpId="0" animBg="1"/>
      <p:bldP spid="32"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תואר שני בכלכלה | בר אילן">
            <a:extLst>
              <a:ext uri="{FF2B5EF4-FFF2-40B4-BE49-F238E27FC236}">
                <a16:creationId xmlns:a16="http://schemas.microsoft.com/office/drawing/2014/main" id="{B30B10CF-173F-8A75-F046-F494F704E5B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3200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צורה חופשית: צורה 5">
            <a:extLst>
              <a:ext uri="{FF2B5EF4-FFF2-40B4-BE49-F238E27FC236}">
                <a16:creationId xmlns:a16="http://schemas.microsoft.com/office/drawing/2014/main" id="{2ADEE328-3935-82CB-66BB-39327A290F02}"/>
              </a:ext>
            </a:extLst>
          </p:cNvPr>
          <p:cNvSpPr/>
          <p:nvPr/>
        </p:nvSpPr>
        <p:spPr>
          <a:xfrm rot="10800000">
            <a:off x="7757160" y="202844"/>
            <a:ext cx="4434840" cy="1043942"/>
          </a:xfrm>
          <a:custGeom>
            <a:avLst/>
            <a:gdLst/>
            <a:ahLst/>
            <a:cxnLst/>
            <a:rect l="l" t="t" r="r" b="b"/>
            <a:pathLst>
              <a:path w="4434840" h="1043942">
                <a:moveTo>
                  <a:pt x="2570760" y="534285"/>
                </a:moveTo>
                <a:lnTo>
                  <a:pt x="2587905" y="488336"/>
                </a:lnTo>
                <a:lnTo>
                  <a:pt x="2587905" y="299741"/>
                </a:lnTo>
                <a:lnTo>
                  <a:pt x="2463089" y="299741"/>
                </a:lnTo>
                <a:lnTo>
                  <a:pt x="2463089" y="534285"/>
                </a:lnTo>
                <a:close/>
                <a:moveTo>
                  <a:pt x="1164718" y="696819"/>
                </a:moveTo>
                <a:lnTo>
                  <a:pt x="1164718" y="604922"/>
                </a:lnTo>
                <a:lnTo>
                  <a:pt x="1044703" y="604922"/>
                </a:lnTo>
                <a:cubicBezTo>
                  <a:pt x="1023671" y="604922"/>
                  <a:pt x="1008584" y="597492"/>
                  <a:pt x="999440" y="582633"/>
                </a:cubicBezTo>
                <a:cubicBezTo>
                  <a:pt x="990296" y="567774"/>
                  <a:pt x="985724" y="548915"/>
                  <a:pt x="985724" y="526055"/>
                </a:cubicBezTo>
                <a:lnTo>
                  <a:pt x="985724" y="470505"/>
                </a:lnTo>
                <a:cubicBezTo>
                  <a:pt x="985724" y="447645"/>
                  <a:pt x="990296" y="428786"/>
                  <a:pt x="999440" y="413927"/>
                </a:cubicBezTo>
                <a:cubicBezTo>
                  <a:pt x="1008584" y="399068"/>
                  <a:pt x="1023671" y="391638"/>
                  <a:pt x="1044703" y="391638"/>
                </a:cubicBezTo>
                <a:lnTo>
                  <a:pt x="1164718" y="391638"/>
                </a:lnTo>
                <a:lnTo>
                  <a:pt x="1164718" y="299741"/>
                </a:lnTo>
                <a:lnTo>
                  <a:pt x="1009041" y="299741"/>
                </a:lnTo>
                <a:cubicBezTo>
                  <a:pt x="960578" y="299741"/>
                  <a:pt x="923773" y="315972"/>
                  <a:pt x="898627" y="348433"/>
                </a:cubicBezTo>
                <a:cubicBezTo>
                  <a:pt x="873481" y="380894"/>
                  <a:pt x="860908" y="423871"/>
                  <a:pt x="860908" y="477363"/>
                </a:cubicBezTo>
                <a:lnTo>
                  <a:pt x="860908" y="519197"/>
                </a:lnTo>
                <a:cubicBezTo>
                  <a:pt x="860908" y="572689"/>
                  <a:pt x="873481" y="615666"/>
                  <a:pt x="898627" y="648127"/>
                </a:cubicBezTo>
                <a:cubicBezTo>
                  <a:pt x="923773" y="680589"/>
                  <a:pt x="960578" y="696819"/>
                  <a:pt x="1009041" y="696819"/>
                </a:cubicBezTo>
                <a:close/>
                <a:moveTo>
                  <a:pt x="1850518" y="696819"/>
                </a:moveTo>
                <a:lnTo>
                  <a:pt x="1850518" y="604922"/>
                </a:lnTo>
                <a:lnTo>
                  <a:pt x="1730503" y="604922"/>
                </a:lnTo>
                <a:cubicBezTo>
                  <a:pt x="1709471" y="604922"/>
                  <a:pt x="1694384" y="597492"/>
                  <a:pt x="1685240" y="582633"/>
                </a:cubicBezTo>
                <a:cubicBezTo>
                  <a:pt x="1676096" y="567774"/>
                  <a:pt x="1671524" y="548915"/>
                  <a:pt x="1671524" y="526055"/>
                </a:cubicBezTo>
                <a:lnTo>
                  <a:pt x="1671524" y="470505"/>
                </a:lnTo>
                <a:cubicBezTo>
                  <a:pt x="1671524" y="447645"/>
                  <a:pt x="1676096" y="428786"/>
                  <a:pt x="1685240" y="413927"/>
                </a:cubicBezTo>
                <a:cubicBezTo>
                  <a:pt x="1694384" y="399068"/>
                  <a:pt x="1709471" y="391638"/>
                  <a:pt x="1730503" y="391638"/>
                </a:cubicBezTo>
                <a:lnTo>
                  <a:pt x="1850518" y="391638"/>
                </a:lnTo>
                <a:lnTo>
                  <a:pt x="1850518" y="299741"/>
                </a:lnTo>
                <a:lnTo>
                  <a:pt x="1694841" y="299741"/>
                </a:lnTo>
                <a:cubicBezTo>
                  <a:pt x="1646378" y="299741"/>
                  <a:pt x="1609573" y="315972"/>
                  <a:pt x="1584427" y="348433"/>
                </a:cubicBezTo>
                <a:cubicBezTo>
                  <a:pt x="1559281" y="380894"/>
                  <a:pt x="1546708" y="423871"/>
                  <a:pt x="1546708" y="477363"/>
                </a:cubicBezTo>
                <a:lnTo>
                  <a:pt x="1546708" y="519197"/>
                </a:lnTo>
                <a:cubicBezTo>
                  <a:pt x="1546708" y="572689"/>
                  <a:pt x="1559281" y="615666"/>
                  <a:pt x="1584427" y="648127"/>
                </a:cubicBezTo>
                <a:cubicBezTo>
                  <a:pt x="1609573" y="680589"/>
                  <a:pt x="1646378" y="696819"/>
                  <a:pt x="1694841" y="696819"/>
                </a:cubicBezTo>
                <a:close/>
                <a:moveTo>
                  <a:pt x="2582418" y="696819"/>
                </a:moveTo>
                <a:lnTo>
                  <a:pt x="2582418" y="604922"/>
                </a:lnTo>
                <a:lnTo>
                  <a:pt x="2393138" y="604922"/>
                </a:lnTo>
                <a:cubicBezTo>
                  <a:pt x="2372564" y="604922"/>
                  <a:pt x="2362277" y="594635"/>
                  <a:pt x="2362277" y="574061"/>
                </a:cubicBezTo>
                <a:lnTo>
                  <a:pt x="2362277" y="299741"/>
                </a:lnTo>
                <a:lnTo>
                  <a:pt x="2237461" y="299741"/>
                </a:lnTo>
                <a:lnTo>
                  <a:pt x="2237461" y="567203"/>
                </a:lnTo>
                <a:cubicBezTo>
                  <a:pt x="2237461" y="611551"/>
                  <a:pt x="2248320" y="644241"/>
                  <a:pt x="2270037" y="665272"/>
                </a:cubicBezTo>
                <a:cubicBezTo>
                  <a:pt x="2291754" y="686304"/>
                  <a:pt x="2320900" y="696819"/>
                  <a:pt x="2357476" y="696819"/>
                </a:cubicBezTo>
                <a:close/>
                <a:moveTo>
                  <a:pt x="1513714" y="791460"/>
                </a:moveTo>
                <a:lnTo>
                  <a:pt x="1513714" y="604922"/>
                </a:lnTo>
                <a:lnTo>
                  <a:pt x="1323061" y="604922"/>
                </a:lnTo>
                <a:lnTo>
                  <a:pt x="1441019" y="299741"/>
                </a:lnTo>
                <a:lnTo>
                  <a:pt x="1316203" y="299741"/>
                </a:lnTo>
                <a:lnTo>
                  <a:pt x="1198246" y="595321"/>
                </a:lnTo>
                <a:lnTo>
                  <a:pt x="1198246" y="696819"/>
                </a:lnTo>
                <a:lnTo>
                  <a:pt x="1402614" y="696819"/>
                </a:lnTo>
                <a:lnTo>
                  <a:pt x="1402614" y="791460"/>
                </a:lnTo>
                <a:close/>
                <a:moveTo>
                  <a:pt x="2199514" y="791460"/>
                </a:moveTo>
                <a:lnTo>
                  <a:pt x="2199514" y="604922"/>
                </a:lnTo>
                <a:lnTo>
                  <a:pt x="2008861" y="604922"/>
                </a:lnTo>
                <a:lnTo>
                  <a:pt x="2126819" y="299741"/>
                </a:lnTo>
                <a:lnTo>
                  <a:pt x="2002003" y="299741"/>
                </a:lnTo>
                <a:lnTo>
                  <a:pt x="1884045" y="595321"/>
                </a:lnTo>
                <a:lnTo>
                  <a:pt x="1884045" y="696819"/>
                </a:lnTo>
                <a:lnTo>
                  <a:pt x="2088414" y="696819"/>
                </a:lnTo>
                <a:lnTo>
                  <a:pt x="2088414" y="791460"/>
                </a:lnTo>
                <a:close/>
                <a:moveTo>
                  <a:pt x="3404866" y="1043942"/>
                </a:moveTo>
                <a:lnTo>
                  <a:pt x="0" y="1043942"/>
                </a:lnTo>
                <a:lnTo>
                  <a:pt x="0" y="0"/>
                </a:lnTo>
                <a:lnTo>
                  <a:pt x="3404866" y="0"/>
                </a:lnTo>
                <a:lnTo>
                  <a:pt x="4434840" y="52197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7" name="מלבן 6">
            <a:extLst>
              <a:ext uri="{FF2B5EF4-FFF2-40B4-BE49-F238E27FC236}">
                <a16:creationId xmlns:a16="http://schemas.microsoft.com/office/drawing/2014/main" id="{66895BA5-D55F-E2F2-E4C2-23AD053EFA46}"/>
              </a:ext>
            </a:extLst>
          </p:cNvPr>
          <p:cNvSpPr/>
          <p:nvPr/>
        </p:nvSpPr>
        <p:spPr>
          <a:xfrm>
            <a:off x="0" y="4739640"/>
            <a:ext cx="12192000" cy="2118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תמונה 10" descr="תמונה שמכילה שחור, חשיכה&#10;&#10;התיאור נוצר באופן אוטומטי">
            <a:extLst>
              <a:ext uri="{FF2B5EF4-FFF2-40B4-BE49-F238E27FC236}">
                <a16:creationId xmlns:a16="http://schemas.microsoft.com/office/drawing/2014/main" id="{5CAD8EDF-300C-44D4-A762-2D0D25A211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954" y="4692871"/>
            <a:ext cx="964800" cy="964800"/>
          </a:xfrm>
          <a:prstGeom prst="rect">
            <a:avLst/>
          </a:prstGeom>
        </p:spPr>
      </p:pic>
      <p:sp>
        <p:nvSpPr>
          <p:cNvPr id="12" name="מלבן 11">
            <a:extLst>
              <a:ext uri="{FF2B5EF4-FFF2-40B4-BE49-F238E27FC236}">
                <a16:creationId xmlns:a16="http://schemas.microsoft.com/office/drawing/2014/main" id="{8A5A8383-ED0F-36B7-580B-FEAC8BFE5B79}"/>
              </a:ext>
            </a:extLst>
          </p:cNvPr>
          <p:cNvSpPr/>
          <p:nvPr/>
        </p:nvSpPr>
        <p:spPr>
          <a:xfrm>
            <a:off x="3464623" y="5557944"/>
            <a:ext cx="1883849" cy="1323439"/>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מדד </a:t>
            </a:r>
            <a:r>
              <a:rPr lang="he-IL" sz="4000" dirty="0" err="1">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ג'יני</a:t>
            </a:r>
            <a:endPar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0.21</a:t>
            </a:r>
          </a:p>
        </p:txBody>
      </p:sp>
      <p:pic>
        <p:nvPicPr>
          <p:cNvPr id="14" name="תמונה 13" descr="תמונה שמכילה שחור, חשיכה&#10;&#10;התיאור נוצר באופן אוטומטי">
            <a:extLst>
              <a:ext uri="{FF2B5EF4-FFF2-40B4-BE49-F238E27FC236}">
                <a16:creationId xmlns:a16="http://schemas.microsoft.com/office/drawing/2014/main" id="{BD6130A9-8A2F-8342-0135-29B77E6FD7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4580" y="4806699"/>
            <a:ext cx="964800" cy="964800"/>
          </a:xfrm>
          <a:prstGeom prst="rect">
            <a:avLst/>
          </a:prstGeom>
        </p:spPr>
      </p:pic>
      <p:sp>
        <p:nvSpPr>
          <p:cNvPr id="15" name="מלבן 14">
            <a:extLst>
              <a:ext uri="{FF2B5EF4-FFF2-40B4-BE49-F238E27FC236}">
                <a16:creationId xmlns:a16="http://schemas.microsoft.com/office/drawing/2014/main" id="{C4428574-FF73-49CB-384A-A03F5B863D6C}"/>
              </a:ext>
            </a:extLst>
          </p:cNvPr>
          <p:cNvSpPr/>
          <p:nvPr/>
        </p:nvSpPr>
        <p:spPr>
          <a:xfrm>
            <a:off x="8836985" y="5704440"/>
            <a:ext cx="3239990" cy="1200329"/>
          </a:xfrm>
          <a:prstGeom prst="rect">
            <a:avLst/>
          </a:prstGeom>
          <a:noFill/>
        </p:spPr>
        <p:txBody>
          <a:bodyPr wrap="none" lIns="91440" tIns="45720" rIns="91440" bIns="45720">
            <a:spAutoFit/>
          </a:bodyPr>
          <a:lstStyle/>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מדינת רווחה</a:t>
            </a:r>
          </a:p>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סוציאל-דמוקרטית</a:t>
            </a:r>
          </a:p>
        </p:txBody>
      </p:sp>
      <p:pic>
        <p:nvPicPr>
          <p:cNvPr id="17" name="תמונה 16" descr="תמונה שמכילה שחור, חשיכה&#10;&#10;התיאור נוצר באופן אוטומטי">
            <a:extLst>
              <a:ext uri="{FF2B5EF4-FFF2-40B4-BE49-F238E27FC236}">
                <a16:creationId xmlns:a16="http://schemas.microsoft.com/office/drawing/2014/main" id="{516E7935-7826-F25A-4C88-F1B199434E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1997" y="4840829"/>
            <a:ext cx="964800" cy="964800"/>
          </a:xfrm>
          <a:prstGeom prst="rect">
            <a:avLst/>
          </a:prstGeom>
        </p:spPr>
      </p:pic>
      <p:sp>
        <p:nvSpPr>
          <p:cNvPr id="18" name="מלבן 17">
            <a:extLst>
              <a:ext uri="{FF2B5EF4-FFF2-40B4-BE49-F238E27FC236}">
                <a16:creationId xmlns:a16="http://schemas.microsoft.com/office/drawing/2014/main" id="{EA477943-132B-47C4-FBAB-128DBF1E4AEE}"/>
              </a:ext>
            </a:extLst>
          </p:cNvPr>
          <p:cNvSpPr/>
          <p:nvPr/>
        </p:nvSpPr>
        <p:spPr>
          <a:xfrm>
            <a:off x="5847679" y="5854761"/>
            <a:ext cx="2880917" cy="954107"/>
          </a:xfrm>
          <a:prstGeom prst="rect">
            <a:avLst/>
          </a:prstGeom>
          <a:noFill/>
        </p:spPr>
        <p:txBody>
          <a:bodyPr wrap="none" lIns="91440" tIns="45720" rIns="91440" bIns="45720">
            <a:spAutoFit/>
          </a:bodyPr>
          <a:lstStyle/>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30% מס הכנסה</a:t>
            </a:r>
          </a:p>
          <a:p>
            <a:pPr algn="ctr"/>
            <a:r>
              <a:rPr lang="he-IL"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(בממוצע)</a:t>
            </a:r>
          </a:p>
        </p:txBody>
      </p:sp>
      <p:pic>
        <p:nvPicPr>
          <p:cNvPr id="20" name="תמונה 19" descr="תמונה שמכילה שחור, חשיכה&#10;&#10;התיאור נוצר באופן אוטומטי">
            <a:extLst>
              <a:ext uri="{FF2B5EF4-FFF2-40B4-BE49-F238E27FC236}">
                <a16:creationId xmlns:a16="http://schemas.microsoft.com/office/drawing/2014/main" id="{76FAB703-D637-17BC-78D2-1AE1CFF737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5661" y="4762289"/>
            <a:ext cx="964800" cy="964800"/>
          </a:xfrm>
          <a:prstGeom prst="rect">
            <a:avLst/>
          </a:prstGeom>
        </p:spPr>
      </p:pic>
      <p:sp>
        <p:nvSpPr>
          <p:cNvPr id="21" name="מלבן 20">
            <a:extLst>
              <a:ext uri="{FF2B5EF4-FFF2-40B4-BE49-F238E27FC236}">
                <a16:creationId xmlns:a16="http://schemas.microsoft.com/office/drawing/2014/main" id="{74ECD3D9-347D-7CB6-0798-4596BB765AE6}"/>
              </a:ext>
            </a:extLst>
          </p:cNvPr>
          <p:cNvSpPr/>
          <p:nvPr/>
        </p:nvSpPr>
        <p:spPr>
          <a:xfrm>
            <a:off x="903671" y="5557944"/>
            <a:ext cx="1959190" cy="1323439"/>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איגודים </a:t>
            </a:r>
          </a:p>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מקצועיים</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Tree>
    <p:extLst>
      <p:ext uri="{BB962C8B-B14F-4D97-AF65-F5344CB8AC3E}">
        <p14:creationId xmlns:p14="http://schemas.microsoft.com/office/powerpoint/2010/main" val="136847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202FEACA-0721-CF4D-D2FF-C640F6223C9A}"/>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18" name="תרשים זרימה: מחבר 17">
            <a:extLst>
              <a:ext uri="{FF2B5EF4-FFF2-40B4-BE49-F238E27FC236}">
                <a16:creationId xmlns:a16="http://schemas.microsoft.com/office/drawing/2014/main" id="{FA46C0AE-AB2A-6DC9-688E-BB0ECE76C331}"/>
              </a:ext>
            </a:extLst>
          </p:cNvPr>
          <p:cNvSpPr/>
          <p:nvPr/>
        </p:nvSpPr>
        <p:spPr>
          <a:xfrm>
            <a:off x="-624836" y="2804160"/>
            <a:ext cx="9387840" cy="4760190"/>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צורה חופשית: צורה 7">
            <a:extLst>
              <a:ext uri="{FF2B5EF4-FFF2-40B4-BE49-F238E27FC236}">
                <a16:creationId xmlns:a16="http://schemas.microsoft.com/office/drawing/2014/main" id="{02119D06-8BEA-2AD4-D03A-AD6585850916}"/>
              </a:ext>
            </a:extLst>
          </p:cNvPr>
          <p:cNvSpPr/>
          <p:nvPr/>
        </p:nvSpPr>
        <p:spPr>
          <a:xfrm>
            <a:off x="0" y="126644"/>
            <a:ext cx="4815840" cy="1043942"/>
          </a:xfrm>
          <a:custGeom>
            <a:avLst/>
            <a:gdLst/>
            <a:ahLst/>
            <a:cxnLst/>
            <a:rect l="l" t="t" r="r" b="b"/>
            <a:pathLst>
              <a:path w="4815840" h="1043942">
                <a:moveTo>
                  <a:pt x="1576342" y="449351"/>
                </a:moveTo>
                <a:lnTo>
                  <a:pt x="1559197" y="495300"/>
                </a:lnTo>
                <a:lnTo>
                  <a:pt x="1559197" y="683895"/>
                </a:lnTo>
                <a:lnTo>
                  <a:pt x="1684013" y="683895"/>
                </a:lnTo>
                <a:lnTo>
                  <a:pt x="1684013" y="449351"/>
                </a:lnTo>
                <a:close/>
                <a:moveTo>
                  <a:pt x="166642" y="449351"/>
                </a:moveTo>
                <a:lnTo>
                  <a:pt x="149497" y="495300"/>
                </a:lnTo>
                <a:lnTo>
                  <a:pt x="149497" y="683895"/>
                </a:lnTo>
                <a:lnTo>
                  <a:pt x="274312" y="683895"/>
                </a:lnTo>
                <a:lnTo>
                  <a:pt x="274312" y="449351"/>
                </a:lnTo>
                <a:close/>
                <a:moveTo>
                  <a:pt x="3276516" y="447294"/>
                </a:moveTo>
                <a:lnTo>
                  <a:pt x="3259371" y="494614"/>
                </a:lnTo>
                <a:lnTo>
                  <a:pt x="3259371" y="821055"/>
                </a:lnTo>
                <a:lnTo>
                  <a:pt x="3384187" y="821055"/>
                </a:lnTo>
                <a:lnTo>
                  <a:pt x="3384187" y="447294"/>
                </a:lnTo>
                <a:close/>
                <a:moveTo>
                  <a:pt x="680535" y="378714"/>
                </a:moveTo>
                <a:lnTo>
                  <a:pt x="758716" y="378714"/>
                </a:lnTo>
                <a:cubicBezTo>
                  <a:pt x="769689" y="378714"/>
                  <a:pt x="778718" y="383172"/>
                  <a:pt x="785805" y="392087"/>
                </a:cubicBezTo>
                <a:cubicBezTo>
                  <a:pt x="792891" y="401003"/>
                  <a:pt x="796435" y="413461"/>
                  <a:pt x="796435" y="429463"/>
                </a:cubicBezTo>
                <a:lnTo>
                  <a:pt x="796435" y="452095"/>
                </a:lnTo>
                <a:lnTo>
                  <a:pt x="797121" y="481584"/>
                </a:lnTo>
                <a:cubicBezTo>
                  <a:pt x="797121" y="503072"/>
                  <a:pt x="794949" y="520446"/>
                  <a:pt x="790605" y="533705"/>
                </a:cubicBezTo>
                <a:cubicBezTo>
                  <a:pt x="786262" y="546964"/>
                  <a:pt x="777118" y="557708"/>
                  <a:pt x="763173" y="565937"/>
                </a:cubicBezTo>
                <a:cubicBezTo>
                  <a:pt x="749229" y="574167"/>
                  <a:pt x="728541" y="579196"/>
                  <a:pt x="701109" y="581025"/>
                </a:cubicBezTo>
                <a:close/>
                <a:moveTo>
                  <a:pt x="3268286" y="286817"/>
                </a:moveTo>
                <a:lnTo>
                  <a:pt x="3268286" y="378714"/>
                </a:lnTo>
                <a:lnTo>
                  <a:pt x="3502144" y="378714"/>
                </a:lnTo>
                <a:lnTo>
                  <a:pt x="3495286" y="483641"/>
                </a:lnTo>
                <a:cubicBezTo>
                  <a:pt x="3493000" y="521589"/>
                  <a:pt x="3485800" y="548792"/>
                  <a:pt x="3473683" y="565252"/>
                </a:cubicBezTo>
                <a:cubicBezTo>
                  <a:pt x="3461568" y="581711"/>
                  <a:pt x="3441108" y="590855"/>
                  <a:pt x="3412304" y="592684"/>
                </a:cubicBezTo>
                <a:lnTo>
                  <a:pt x="3421905" y="684581"/>
                </a:lnTo>
                <a:cubicBezTo>
                  <a:pt x="3495972" y="684581"/>
                  <a:pt x="3547750" y="662978"/>
                  <a:pt x="3577239" y="619773"/>
                </a:cubicBezTo>
                <a:cubicBezTo>
                  <a:pt x="3606729" y="576567"/>
                  <a:pt x="3623302" y="519760"/>
                  <a:pt x="3626960" y="449351"/>
                </a:cubicBezTo>
                <a:lnTo>
                  <a:pt x="3632446" y="364998"/>
                </a:lnTo>
                <a:lnTo>
                  <a:pt x="3636561" y="286817"/>
                </a:lnTo>
                <a:close/>
                <a:moveTo>
                  <a:pt x="3072300" y="286817"/>
                </a:moveTo>
                <a:lnTo>
                  <a:pt x="3079844" y="367055"/>
                </a:lnTo>
                <a:lnTo>
                  <a:pt x="3079844" y="683895"/>
                </a:lnTo>
                <a:lnTo>
                  <a:pt x="3204659" y="683895"/>
                </a:lnTo>
                <a:lnTo>
                  <a:pt x="3204659" y="367055"/>
                </a:lnTo>
                <a:lnTo>
                  <a:pt x="3196430" y="286817"/>
                </a:lnTo>
                <a:close/>
                <a:moveTo>
                  <a:pt x="2715684" y="286817"/>
                </a:moveTo>
                <a:lnTo>
                  <a:pt x="2715684" y="378714"/>
                </a:lnTo>
                <a:lnTo>
                  <a:pt x="2856273" y="378714"/>
                </a:lnTo>
                <a:cubicBezTo>
                  <a:pt x="2876847" y="378714"/>
                  <a:pt x="2887134" y="389001"/>
                  <a:pt x="2887134" y="409575"/>
                </a:cubicBezTo>
                <a:lnTo>
                  <a:pt x="2887134" y="683895"/>
                </a:lnTo>
                <a:lnTo>
                  <a:pt x="3011949" y="683895"/>
                </a:lnTo>
                <a:lnTo>
                  <a:pt x="3011949" y="416433"/>
                </a:lnTo>
                <a:cubicBezTo>
                  <a:pt x="3011949" y="372085"/>
                  <a:pt x="3001091" y="339395"/>
                  <a:pt x="2979374" y="318364"/>
                </a:cubicBezTo>
                <a:cubicBezTo>
                  <a:pt x="2957657" y="297332"/>
                  <a:pt x="2928511" y="286817"/>
                  <a:pt x="2891935" y="286817"/>
                </a:cubicBezTo>
                <a:close/>
                <a:moveTo>
                  <a:pt x="2538900" y="286817"/>
                </a:moveTo>
                <a:lnTo>
                  <a:pt x="2546444" y="367055"/>
                </a:lnTo>
                <a:lnTo>
                  <a:pt x="2546444" y="683895"/>
                </a:lnTo>
                <a:lnTo>
                  <a:pt x="2671259" y="683895"/>
                </a:lnTo>
                <a:lnTo>
                  <a:pt x="2671259" y="367055"/>
                </a:lnTo>
                <a:lnTo>
                  <a:pt x="2663030" y="286817"/>
                </a:lnTo>
                <a:close/>
                <a:moveTo>
                  <a:pt x="2130316" y="286817"/>
                </a:moveTo>
                <a:lnTo>
                  <a:pt x="2130316" y="550850"/>
                </a:lnTo>
                <a:cubicBezTo>
                  <a:pt x="2130316" y="566852"/>
                  <a:pt x="2129173" y="578739"/>
                  <a:pt x="2126887" y="586511"/>
                </a:cubicBezTo>
                <a:cubicBezTo>
                  <a:pt x="2124601" y="594284"/>
                  <a:pt x="2119572" y="600113"/>
                  <a:pt x="2111799" y="603999"/>
                </a:cubicBezTo>
                <a:cubicBezTo>
                  <a:pt x="2104027" y="607886"/>
                  <a:pt x="2091454" y="610972"/>
                  <a:pt x="2074080" y="613258"/>
                </a:cubicBezTo>
                <a:lnTo>
                  <a:pt x="2084367" y="696925"/>
                </a:lnTo>
                <a:cubicBezTo>
                  <a:pt x="2125515" y="693268"/>
                  <a:pt x="2158319" y="686181"/>
                  <a:pt x="2182779" y="675665"/>
                </a:cubicBezTo>
                <a:cubicBezTo>
                  <a:pt x="2207240" y="665150"/>
                  <a:pt x="2225413" y="648691"/>
                  <a:pt x="2237300" y="626288"/>
                </a:cubicBezTo>
                <a:cubicBezTo>
                  <a:pt x="2249188" y="603885"/>
                  <a:pt x="2255131" y="573253"/>
                  <a:pt x="2255131" y="534391"/>
                </a:cubicBezTo>
                <a:lnTo>
                  <a:pt x="2255131" y="378714"/>
                </a:lnTo>
                <a:lnTo>
                  <a:pt x="2323711" y="378714"/>
                </a:lnTo>
                <a:cubicBezTo>
                  <a:pt x="2344285" y="378714"/>
                  <a:pt x="2354572" y="389001"/>
                  <a:pt x="2354572" y="409575"/>
                </a:cubicBezTo>
                <a:lnTo>
                  <a:pt x="2354572" y="683895"/>
                </a:lnTo>
                <a:lnTo>
                  <a:pt x="2479388" y="683895"/>
                </a:lnTo>
                <a:lnTo>
                  <a:pt x="2479388" y="416433"/>
                </a:lnTo>
                <a:cubicBezTo>
                  <a:pt x="2479388" y="372085"/>
                  <a:pt x="2468529" y="339395"/>
                  <a:pt x="2446812" y="318364"/>
                </a:cubicBezTo>
                <a:cubicBezTo>
                  <a:pt x="2425096" y="297332"/>
                  <a:pt x="2395949" y="286817"/>
                  <a:pt x="2359373" y="286817"/>
                </a:cubicBezTo>
                <a:close/>
                <a:moveTo>
                  <a:pt x="1564683" y="286817"/>
                </a:moveTo>
                <a:lnTo>
                  <a:pt x="1564683" y="378714"/>
                </a:lnTo>
                <a:lnTo>
                  <a:pt x="1753964" y="378714"/>
                </a:lnTo>
                <a:cubicBezTo>
                  <a:pt x="1774538" y="378714"/>
                  <a:pt x="1784825" y="389001"/>
                  <a:pt x="1784825" y="409575"/>
                </a:cubicBezTo>
                <a:lnTo>
                  <a:pt x="1784825" y="683895"/>
                </a:lnTo>
                <a:lnTo>
                  <a:pt x="1909641" y="683895"/>
                </a:lnTo>
                <a:lnTo>
                  <a:pt x="1909641" y="416433"/>
                </a:lnTo>
                <a:cubicBezTo>
                  <a:pt x="1909641" y="372085"/>
                  <a:pt x="1898782" y="339395"/>
                  <a:pt x="1877065" y="318364"/>
                </a:cubicBezTo>
                <a:cubicBezTo>
                  <a:pt x="1855348" y="297332"/>
                  <a:pt x="1826202" y="286817"/>
                  <a:pt x="1789626" y="286817"/>
                </a:cubicBezTo>
                <a:close/>
                <a:moveTo>
                  <a:pt x="1210734" y="286817"/>
                </a:moveTo>
                <a:lnTo>
                  <a:pt x="1210734" y="378714"/>
                </a:lnTo>
                <a:lnTo>
                  <a:pt x="1330749" y="378714"/>
                </a:lnTo>
                <a:cubicBezTo>
                  <a:pt x="1351780" y="378714"/>
                  <a:pt x="1366868" y="386144"/>
                  <a:pt x="1376012" y="401003"/>
                </a:cubicBezTo>
                <a:cubicBezTo>
                  <a:pt x="1385156" y="415862"/>
                  <a:pt x="1389728" y="434721"/>
                  <a:pt x="1389728" y="457581"/>
                </a:cubicBezTo>
                <a:lnTo>
                  <a:pt x="1389728" y="513131"/>
                </a:lnTo>
                <a:cubicBezTo>
                  <a:pt x="1389728" y="535991"/>
                  <a:pt x="1385156" y="554850"/>
                  <a:pt x="1376012" y="569709"/>
                </a:cubicBezTo>
                <a:cubicBezTo>
                  <a:pt x="1366868" y="584568"/>
                  <a:pt x="1351780" y="591998"/>
                  <a:pt x="1330749" y="591998"/>
                </a:cubicBezTo>
                <a:lnTo>
                  <a:pt x="1210734" y="591998"/>
                </a:lnTo>
                <a:lnTo>
                  <a:pt x="1210734" y="683895"/>
                </a:lnTo>
                <a:lnTo>
                  <a:pt x="1366411" y="683895"/>
                </a:lnTo>
                <a:cubicBezTo>
                  <a:pt x="1414874" y="683895"/>
                  <a:pt x="1451679" y="667664"/>
                  <a:pt x="1476825" y="635203"/>
                </a:cubicBezTo>
                <a:cubicBezTo>
                  <a:pt x="1501971" y="602742"/>
                  <a:pt x="1514544" y="559765"/>
                  <a:pt x="1514544" y="506273"/>
                </a:cubicBezTo>
                <a:lnTo>
                  <a:pt x="1514544" y="464439"/>
                </a:lnTo>
                <a:cubicBezTo>
                  <a:pt x="1514544" y="410947"/>
                  <a:pt x="1501971" y="367970"/>
                  <a:pt x="1476825" y="335509"/>
                </a:cubicBezTo>
                <a:cubicBezTo>
                  <a:pt x="1451679" y="303047"/>
                  <a:pt x="1414874" y="286817"/>
                  <a:pt x="1366411" y="286817"/>
                </a:cubicBezTo>
                <a:close/>
                <a:moveTo>
                  <a:pt x="544746" y="286817"/>
                </a:moveTo>
                <a:lnTo>
                  <a:pt x="556405" y="378714"/>
                </a:lnTo>
                <a:lnTo>
                  <a:pt x="592066" y="690753"/>
                </a:lnTo>
                <a:cubicBezTo>
                  <a:pt x="702709" y="687553"/>
                  <a:pt x="785576" y="667779"/>
                  <a:pt x="840669" y="631431"/>
                </a:cubicBezTo>
                <a:cubicBezTo>
                  <a:pt x="895761" y="595084"/>
                  <a:pt x="922165" y="536219"/>
                  <a:pt x="919879" y="454838"/>
                </a:cubicBezTo>
                <a:lnTo>
                  <a:pt x="919193" y="430835"/>
                </a:lnTo>
                <a:cubicBezTo>
                  <a:pt x="917821" y="385572"/>
                  <a:pt x="904105" y="350253"/>
                  <a:pt x="878045" y="324879"/>
                </a:cubicBezTo>
                <a:cubicBezTo>
                  <a:pt x="851985" y="299504"/>
                  <a:pt x="815180" y="286817"/>
                  <a:pt x="767631" y="286817"/>
                </a:cubicBezTo>
                <a:close/>
                <a:moveTo>
                  <a:pt x="154983" y="286817"/>
                </a:moveTo>
                <a:lnTo>
                  <a:pt x="154983" y="378714"/>
                </a:lnTo>
                <a:lnTo>
                  <a:pt x="344264" y="378714"/>
                </a:lnTo>
                <a:cubicBezTo>
                  <a:pt x="364838" y="378714"/>
                  <a:pt x="375125" y="389001"/>
                  <a:pt x="375125" y="409575"/>
                </a:cubicBezTo>
                <a:lnTo>
                  <a:pt x="375125" y="683895"/>
                </a:lnTo>
                <a:lnTo>
                  <a:pt x="499941" y="683895"/>
                </a:lnTo>
                <a:lnTo>
                  <a:pt x="499941" y="416433"/>
                </a:lnTo>
                <a:cubicBezTo>
                  <a:pt x="499941" y="372085"/>
                  <a:pt x="489082" y="339395"/>
                  <a:pt x="467365" y="318364"/>
                </a:cubicBezTo>
                <a:cubicBezTo>
                  <a:pt x="445648" y="297332"/>
                  <a:pt x="416502" y="286817"/>
                  <a:pt x="379926" y="286817"/>
                </a:cubicBezTo>
                <a:close/>
                <a:moveTo>
                  <a:pt x="3931531" y="278587"/>
                </a:moveTo>
                <a:cubicBezTo>
                  <a:pt x="3907300" y="278587"/>
                  <a:pt x="3885926" y="285331"/>
                  <a:pt x="3867409" y="298818"/>
                </a:cubicBezTo>
                <a:cubicBezTo>
                  <a:pt x="3848893" y="312306"/>
                  <a:pt x="3834605" y="333223"/>
                  <a:pt x="3824547" y="361569"/>
                </a:cubicBezTo>
                <a:lnTo>
                  <a:pt x="3801229" y="286817"/>
                </a:lnTo>
                <a:lnTo>
                  <a:pt x="3671613" y="286817"/>
                </a:lnTo>
                <a:lnTo>
                  <a:pt x="3727163" y="421234"/>
                </a:lnTo>
                <a:lnTo>
                  <a:pt x="3681214" y="683895"/>
                </a:lnTo>
                <a:lnTo>
                  <a:pt x="3806030" y="683895"/>
                </a:lnTo>
                <a:lnTo>
                  <a:pt x="3845120" y="428092"/>
                </a:lnTo>
                <a:cubicBezTo>
                  <a:pt x="3846949" y="411175"/>
                  <a:pt x="3853464" y="398259"/>
                  <a:pt x="3864666" y="389344"/>
                </a:cubicBezTo>
                <a:cubicBezTo>
                  <a:pt x="3875867" y="380429"/>
                  <a:pt x="3889012" y="375971"/>
                  <a:pt x="3904099" y="375971"/>
                </a:cubicBezTo>
                <a:cubicBezTo>
                  <a:pt x="3926959" y="375971"/>
                  <a:pt x="3943419" y="385001"/>
                  <a:pt x="3953477" y="403060"/>
                </a:cubicBezTo>
                <a:cubicBezTo>
                  <a:pt x="3963535" y="421119"/>
                  <a:pt x="3968565" y="449351"/>
                  <a:pt x="3968565" y="487756"/>
                </a:cubicBezTo>
                <a:cubicBezTo>
                  <a:pt x="3968565" y="524332"/>
                  <a:pt x="3963535" y="551764"/>
                  <a:pt x="3953477" y="570052"/>
                </a:cubicBezTo>
                <a:cubicBezTo>
                  <a:pt x="3943419" y="588340"/>
                  <a:pt x="3924216" y="597484"/>
                  <a:pt x="3895870" y="597484"/>
                </a:cubicBezTo>
                <a:cubicBezTo>
                  <a:pt x="3883525" y="597484"/>
                  <a:pt x="3870038" y="595884"/>
                  <a:pt x="3855408" y="592684"/>
                </a:cubicBezTo>
                <a:lnTo>
                  <a:pt x="3844435" y="684581"/>
                </a:lnTo>
                <a:cubicBezTo>
                  <a:pt x="3868666" y="690067"/>
                  <a:pt x="3890840" y="692810"/>
                  <a:pt x="3910957" y="692810"/>
                </a:cubicBezTo>
                <a:cubicBezTo>
                  <a:pt x="3966278" y="692810"/>
                  <a:pt x="4009370" y="674408"/>
                  <a:pt x="4040231" y="637604"/>
                </a:cubicBezTo>
                <a:cubicBezTo>
                  <a:pt x="4071091" y="600799"/>
                  <a:pt x="4086522" y="550850"/>
                  <a:pt x="4086522" y="487756"/>
                </a:cubicBezTo>
                <a:cubicBezTo>
                  <a:pt x="4086522" y="419633"/>
                  <a:pt x="4073721" y="367741"/>
                  <a:pt x="4048117" y="332080"/>
                </a:cubicBezTo>
                <a:cubicBezTo>
                  <a:pt x="4022514" y="296418"/>
                  <a:pt x="3983652" y="278587"/>
                  <a:pt x="3931531" y="278587"/>
                </a:cubicBezTo>
                <a:close/>
                <a:moveTo>
                  <a:pt x="979696" y="277901"/>
                </a:moveTo>
                <a:lnTo>
                  <a:pt x="964608" y="368427"/>
                </a:lnTo>
                <a:lnTo>
                  <a:pt x="1013986" y="374599"/>
                </a:lnTo>
                <a:cubicBezTo>
                  <a:pt x="1024044" y="375514"/>
                  <a:pt x="1031359" y="378485"/>
                  <a:pt x="1035931" y="383515"/>
                </a:cubicBezTo>
                <a:cubicBezTo>
                  <a:pt x="1040503" y="388544"/>
                  <a:pt x="1042789" y="397688"/>
                  <a:pt x="1042789" y="410947"/>
                </a:cubicBezTo>
                <a:lnTo>
                  <a:pt x="1042789" y="591998"/>
                </a:lnTo>
                <a:lnTo>
                  <a:pt x="952950" y="591998"/>
                </a:lnTo>
                <a:lnTo>
                  <a:pt x="952950" y="683895"/>
                </a:lnTo>
                <a:lnTo>
                  <a:pt x="1167605" y="683895"/>
                </a:lnTo>
                <a:lnTo>
                  <a:pt x="1167605" y="407518"/>
                </a:lnTo>
                <a:cubicBezTo>
                  <a:pt x="1167605" y="375056"/>
                  <a:pt x="1160061" y="348196"/>
                  <a:pt x="1144974" y="326936"/>
                </a:cubicBezTo>
                <a:cubicBezTo>
                  <a:pt x="1129886" y="305676"/>
                  <a:pt x="1108398" y="293446"/>
                  <a:pt x="1080508" y="290246"/>
                </a:cubicBezTo>
                <a:close/>
                <a:moveTo>
                  <a:pt x="0" y="0"/>
                </a:moveTo>
                <a:lnTo>
                  <a:pt x="3785866" y="0"/>
                </a:lnTo>
                <a:lnTo>
                  <a:pt x="4815840" y="521971"/>
                </a:lnTo>
                <a:lnTo>
                  <a:pt x="3785866" y="1043942"/>
                </a:lnTo>
                <a:lnTo>
                  <a:pt x="0" y="1043942"/>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0" name="מלבן: פינות מעוגלות 9">
            <a:extLst>
              <a:ext uri="{FF2B5EF4-FFF2-40B4-BE49-F238E27FC236}">
                <a16:creationId xmlns:a16="http://schemas.microsoft.com/office/drawing/2014/main" id="{8B4524E2-1A70-72E9-82C7-4D1150C3328B}"/>
              </a:ext>
            </a:extLst>
          </p:cNvPr>
          <p:cNvSpPr/>
          <p:nvPr/>
        </p:nvSpPr>
        <p:spPr>
          <a:xfrm>
            <a:off x="9128760" y="987706"/>
            <a:ext cx="2472694" cy="2362200"/>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עץ</a:t>
            </a:r>
          </a:p>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מתכות</a:t>
            </a:r>
          </a:p>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הנדסה</a:t>
            </a:r>
          </a:p>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תקשורת</a:t>
            </a:r>
          </a:p>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מפעלי תעשייה </a:t>
            </a:r>
            <a:r>
              <a:rPr lang="he-IL" sz="2400" dirty="0" err="1">
                <a:ln w="19050">
                  <a:solidFill>
                    <a:schemeClr val="tx1"/>
                  </a:solidFill>
                </a:ln>
                <a:solidFill>
                  <a:sysClr val="windowText" lastClr="000000"/>
                </a:solidFill>
                <a:latin typeface="Assistant" panose="00000500000000000000" pitchFamily="2" charset="-79"/>
                <a:cs typeface="Assistant" panose="00000500000000000000" pitchFamily="2" charset="-79"/>
              </a:rPr>
              <a:t>ואקלטרוניקה</a:t>
            </a:r>
            <a:endPar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endParaRPr>
          </a:p>
        </p:txBody>
      </p:sp>
      <p:graphicFrame>
        <p:nvGraphicFramePr>
          <p:cNvPr id="16" name="תרשים 15">
            <a:extLst>
              <a:ext uri="{FF2B5EF4-FFF2-40B4-BE49-F238E27FC236}">
                <a16:creationId xmlns:a16="http://schemas.microsoft.com/office/drawing/2014/main" id="{015AB287-2285-44D2-A75E-DB25E442E590}"/>
              </a:ext>
            </a:extLst>
          </p:cNvPr>
          <p:cNvGraphicFramePr>
            <a:graphicFrameLocks/>
          </p:cNvGraphicFramePr>
          <p:nvPr>
            <p:extLst>
              <p:ext uri="{D42A27DB-BD31-4B8C-83A1-F6EECF244321}">
                <p14:modId xmlns:p14="http://schemas.microsoft.com/office/powerpoint/2010/main" val="3064797203"/>
              </p:ext>
            </p:extLst>
          </p:nvPr>
        </p:nvGraphicFramePr>
        <p:xfrm>
          <a:off x="121920" y="3230880"/>
          <a:ext cx="7635240" cy="3500476"/>
        </p:xfrm>
        <a:graphic>
          <a:graphicData uri="http://schemas.openxmlformats.org/drawingml/2006/chart">
            <c:chart xmlns:c="http://schemas.openxmlformats.org/drawingml/2006/chart" xmlns:r="http://schemas.openxmlformats.org/officeDocument/2006/relationships" r:id="rId4"/>
          </a:graphicData>
        </a:graphic>
      </p:graphicFrame>
      <p:sp>
        <p:nvSpPr>
          <p:cNvPr id="20" name="תיבת טקסט 19">
            <a:extLst>
              <a:ext uri="{FF2B5EF4-FFF2-40B4-BE49-F238E27FC236}">
                <a16:creationId xmlns:a16="http://schemas.microsoft.com/office/drawing/2014/main" id="{DE67DD05-1DE1-7C81-23E5-47C9FBF16707}"/>
              </a:ext>
            </a:extLst>
          </p:cNvPr>
          <p:cNvSpPr txBox="1"/>
          <p:nvPr/>
        </p:nvSpPr>
        <p:spPr>
          <a:xfrm>
            <a:off x="735330" y="3075057"/>
            <a:ext cx="6408420" cy="707886"/>
          </a:xfrm>
          <a:prstGeom prst="rect">
            <a:avLst/>
          </a:prstGeom>
          <a:noFill/>
        </p:spPr>
        <p:txBody>
          <a:bodyPr wrap="square">
            <a:spAutoFit/>
          </a:bodyPr>
          <a:lstStyle/>
          <a:p>
            <a:pPr algn="ctr" rtl="1">
              <a:defRPr b="0" i="0" u="none" strike="noStrike" kern="1200" baseline="0">
                <a:solidFill>
                  <a:prstClr val="black">
                    <a:lumMod val="65000"/>
                    <a:lumOff val="35000"/>
                  </a:prstClr>
                </a:solidFill>
                <a:effectLst/>
                <a:latin typeface="+mn-lt"/>
                <a:ea typeface="+mn-ea"/>
                <a:cs typeface="+mn-cs"/>
              </a:defRPr>
            </a:pPr>
            <a:r>
              <a:rPr lang="he-IL" sz="4000" b="1" dirty="0">
                <a:latin typeface="Assistant" panose="00000500000000000000" pitchFamily="2" charset="-79"/>
                <a:cs typeface="Assistant" panose="00000500000000000000" pitchFamily="2" charset="-79"/>
              </a:rPr>
              <a:t>תמ״ג נטו</a:t>
            </a:r>
          </a:p>
        </p:txBody>
      </p:sp>
      <p:sp>
        <p:nvSpPr>
          <p:cNvPr id="21" name="מלבן 20">
            <a:extLst>
              <a:ext uri="{FF2B5EF4-FFF2-40B4-BE49-F238E27FC236}">
                <a16:creationId xmlns:a16="http://schemas.microsoft.com/office/drawing/2014/main" id="{0C2303E6-8061-0610-97CE-9EE43DA20724}"/>
              </a:ext>
            </a:extLst>
          </p:cNvPr>
          <p:cNvSpPr/>
          <p:nvPr/>
        </p:nvSpPr>
        <p:spPr>
          <a:xfrm>
            <a:off x="10065627" y="402931"/>
            <a:ext cx="968535" cy="584775"/>
          </a:xfrm>
          <a:prstGeom prst="rect">
            <a:avLst/>
          </a:prstGeom>
          <a:noFill/>
        </p:spPr>
        <p:txBody>
          <a:bodyPr wrap="none" lIns="91440" tIns="45720" rIns="91440" bIns="45720">
            <a:spAutoFit/>
          </a:bodyPr>
          <a:lstStyle/>
          <a:p>
            <a:pPr algn="ctr"/>
            <a:r>
              <a:rPr lang="he-IL" sz="32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rPr>
              <a:t>ייצור</a:t>
            </a:r>
          </a:p>
        </p:txBody>
      </p:sp>
      <p:pic>
        <p:nvPicPr>
          <p:cNvPr id="23" name="תמונה 22" descr="תמונה שמכילה שחור, חשיכה&#10;&#10;התיאור נוצר באופן אוטומטי">
            <a:extLst>
              <a:ext uri="{FF2B5EF4-FFF2-40B4-BE49-F238E27FC236}">
                <a16:creationId xmlns:a16="http://schemas.microsoft.com/office/drawing/2014/main" id="{FCAE4535-18DF-64B7-35CD-83C7217BF7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4162" y="126644"/>
            <a:ext cx="720000" cy="720000"/>
          </a:xfrm>
          <a:prstGeom prst="rect">
            <a:avLst/>
          </a:prstGeom>
        </p:spPr>
      </p:pic>
    </p:spTree>
    <p:extLst>
      <p:ext uri="{BB962C8B-B14F-4D97-AF65-F5344CB8AC3E}">
        <p14:creationId xmlns:p14="http://schemas.microsoft.com/office/powerpoint/2010/main" val="390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animBg="1"/>
      <p:bldGraphic spid="16" grpId="0">
        <p:bldAsOne/>
      </p:bldGraphic>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202FEACA-0721-CF4D-D2FF-C640F6223C9A}"/>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2" name="תרשים זרימה: מחבר 1">
            <a:extLst>
              <a:ext uri="{FF2B5EF4-FFF2-40B4-BE49-F238E27FC236}">
                <a16:creationId xmlns:a16="http://schemas.microsoft.com/office/drawing/2014/main" id="{BAC7B154-D611-41D0-2F52-73830B1D1711}"/>
              </a:ext>
            </a:extLst>
          </p:cNvPr>
          <p:cNvSpPr/>
          <p:nvPr/>
        </p:nvSpPr>
        <p:spPr>
          <a:xfrm>
            <a:off x="-304796" y="2895600"/>
            <a:ext cx="9387840" cy="5186910"/>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צורה חופשית: צורה 7">
            <a:extLst>
              <a:ext uri="{FF2B5EF4-FFF2-40B4-BE49-F238E27FC236}">
                <a16:creationId xmlns:a16="http://schemas.microsoft.com/office/drawing/2014/main" id="{02119D06-8BEA-2AD4-D03A-AD6585850916}"/>
              </a:ext>
            </a:extLst>
          </p:cNvPr>
          <p:cNvSpPr/>
          <p:nvPr/>
        </p:nvSpPr>
        <p:spPr>
          <a:xfrm>
            <a:off x="0" y="126644"/>
            <a:ext cx="4815840" cy="1043942"/>
          </a:xfrm>
          <a:custGeom>
            <a:avLst/>
            <a:gdLst/>
            <a:ahLst/>
            <a:cxnLst/>
            <a:rect l="l" t="t" r="r" b="b"/>
            <a:pathLst>
              <a:path w="4815840" h="1043942">
                <a:moveTo>
                  <a:pt x="1576342" y="449351"/>
                </a:moveTo>
                <a:lnTo>
                  <a:pt x="1559197" y="495300"/>
                </a:lnTo>
                <a:lnTo>
                  <a:pt x="1559197" y="683895"/>
                </a:lnTo>
                <a:lnTo>
                  <a:pt x="1684013" y="683895"/>
                </a:lnTo>
                <a:lnTo>
                  <a:pt x="1684013" y="449351"/>
                </a:lnTo>
                <a:close/>
                <a:moveTo>
                  <a:pt x="166642" y="449351"/>
                </a:moveTo>
                <a:lnTo>
                  <a:pt x="149497" y="495300"/>
                </a:lnTo>
                <a:lnTo>
                  <a:pt x="149497" y="683895"/>
                </a:lnTo>
                <a:lnTo>
                  <a:pt x="274312" y="683895"/>
                </a:lnTo>
                <a:lnTo>
                  <a:pt x="274312" y="449351"/>
                </a:lnTo>
                <a:close/>
                <a:moveTo>
                  <a:pt x="3276516" y="447294"/>
                </a:moveTo>
                <a:lnTo>
                  <a:pt x="3259371" y="494614"/>
                </a:lnTo>
                <a:lnTo>
                  <a:pt x="3259371" y="821055"/>
                </a:lnTo>
                <a:lnTo>
                  <a:pt x="3384187" y="821055"/>
                </a:lnTo>
                <a:lnTo>
                  <a:pt x="3384187" y="447294"/>
                </a:lnTo>
                <a:close/>
                <a:moveTo>
                  <a:pt x="680535" y="378714"/>
                </a:moveTo>
                <a:lnTo>
                  <a:pt x="758716" y="378714"/>
                </a:lnTo>
                <a:cubicBezTo>
                  <a:pt x="769689" y="378714"/>
                  <a:pt x="778718" y="383172"/>
                  <a:pt x="785805" y="392087"/>
                </a:cubicBezTo>
                <a:cubicBezTo>
                  <a:pt x="792891" y="401003"/>
                  <a:pt x="796435" y="413461"/>
                  <a:pt x="796435" y="429463"/>
                </a:cubicBezTo>
                <a:lnTo>
                  <a:pt x="796435" y="452095"/>
                </a:lnTo>
                <a:lnTo>
                  <a:pt x="797121" y="481584"/>
                </a:lnTo>
                <a:cubicBezTo>
                  <a:pt x="797121" y="503072"/>
                  <a:pt x="794949" y="520446"/>
                  <a:pt x="790605" y="533705"/>
                </a:cubicBezTo>
                <a:cubicBezTo>
                  <a:pt x="786262" y="546964"/>
                  <a:pt x="777118" y="557708"/>
                  <a:pt x="763173" y="565937"/>
                </a:cubicBezTo>
                <a:cubicBezTo>
                  <a:pt x="749229" y="574167"/>
                  <a:pt x="728541" y="579196"/>
                  <a:pt x="701109" y="581025"/>
                </a:cubicBezTo>
                <a:close/>
                <a:moveTo>
                  <a:pt x="3268286" y="286817"/>
                </a:moveTo>
                <a:lnTo>
                  <a:pt x="3268286" y="378714"/>
                </a:lnTo>
                <a:lnTo>
                  <a:pt x="3502144" y="378714"/>
                </a:lnTo>
                <a:lnTo>
                  <a:pt x="3495286" y="483641"/>
                </a:lnTo>
                <a:cubicBezTo>
                  <a:pt x="3493000" y="521589"/>
                  <a:pt x="3485800" y="548792"/>
                  <a:pt x="3473683" y="565252"/>
                </a:cubicBezTo>
                <a:cubicBezTo>
                  <a:pt x="3461568" y="581711"/>
                  <a:pt x="3441108" y="590855"/>
                  <a:pt x="3412304" y="592684"/>
                </a:cubicBezTo>
                <a:lnTo>
                  <a:pt x="3421905" y="684581"/>
                </a:lnTo>
                <a:cubicBezTo>
                  <a:pt x="3495972" y="684581"/>
                  <a:pt x="3547750" y="662978"/>
                  <a:pt x="3577239" y="619773"/>
                </a:cubicBezTo>
                <a:cubicBezTo>
                  <a:pt x="3606729" y="576567"/>
                  <a:pt x="3623302" y="519760"/>
                  <a:pt x="3626960" y="449351"/>
                </a:cubicBezTo>
                <a:lnTo>
                  <a:pt x="3632446" y="364998"/>
                </a:lnTo>
                <a:lnTo>
                  <a:pt x="3636561" y="286817"/>
                </a:lnTo>
                <a:close/>
                <a:moveTo>
                  <a:pt x="3072300" y="286817"/>
                </a:moveTo>
                <a:lnTo>
                  <a:pt x="3079844" y="367055"/>
                </a:lnTo>
                <a:lnTo>
                  <a:pt x="3079844" y="683895"/>
                </a:lnTo>
                <a:lnTo>
                  <a:pt x="3204659" y="683895"/>
                </a:lnTo>
                <a:lnTo>
                  <a:pt x="3204659" y="367055"/>
                </a:lnTo>
                <a:lnTo>
                  <a:pt x="3196430" y="286817"/>
                </a:lnTo>
                <a:close/>
                <a:moveTo>
                  <a:pt x="2715684" y="286817"/>
                </a:moveTo>
                <a:lnTo>
                  <a:pt x="2715684" y="378714"/>
                </a:lnTo>
                <a:lnTo>
                  <a:pt x="2856273" y="378714"/>
                </a:lnTo>
                <a:cubicBezTo>
                  <a:pt x="2876847" y="378714"/>
                  <a:pt x="2887134" y="389001"/>
                  <a:pt x="2887134" y="409575"/>
                </a:cubicBezTo>
                <a:lnTo>
                  <a:pt x="2887134" y="683895"/>
                </a:lnTo>
                <a:lnTo>
                  <a:pt x="3011949" y="683895"/>
                </a:lnTo>
                <a:lnTo>
                  <a:pt x="3011949" y="416433"/>
                </a:lnTo>
                <a:cubicBezTo>
                  <a:pt x="3011949" y="372085"/>
                  <a:pt x="3001091" y="339395"/>
                  <a:pt x="2979374" y="318364"/>
                </a:cubicBezTo>
                <a:cubicBezTo>
                  <a:pt x="2957657" y="297332"/>
                  <a:pt x="2928511" y="286817"/>
                  <a:pt x="2891935" y="286817"/>
                </a:cubicBezTo>
                <a:close/>
                <a:moveTo>
                  <a:pt x="2538900" y="286817"/>
                </a:moveTo>
                <a:lnTo>
                  <a:pt x="2546444" y="367055"/>
                </a:lnTo>
                <a:lnTo>
                  <a:pt x="2546444" y="683895"/>
                </a:lnTo>
                <a:lnTo>
                  <a:pt x="2671259" y="683895"/>
                </a:lnTo>
                <a:lnTo>
                  <a:pt x="2671259" y="367055"/>
                </a:lnTo>
                <a:lnTo>
                  <a:pt x="2663030" y="286817"/>
                </a:lnTo>
                <a:close/>
                <a:moveTo>
                  <a:pt x="2130316" y="286817"/>
                </a:moveTo>
                <a:lnTo>
                  <a:pt x="2130316" y="550850"/>
                </a:lnTo>
                <a:cubicBezTo>
                  <a:pt x="2130316" y="566852"/>
                  <a:pt x="2129173" y="578739"/>
                  <a:pt x="2126887" y="586511"/>
                </a:cubicBezTo>
                <a:cubicBezTo>
                  <a:pt x="2124601" y="594284"/>
                  <a:pt x="2119572" y="600113"/>
                  <a:pt x="2111799" y="603999"/>
                </a:cubicBezTo>
                <a:cubicBezTo>
                  <a:pt x="2104027" y="607886"/>
                  <a:pt x="2091454" y="610972"/>
                  <a:pt x="2074080" y="613258"/>
                </a:cubicBezTo>
                <a:lnTo>
                  <a:pt x="2084367" y="696925"/>
                </a:lnTo>
                <a:cubicBezTo>
                  <a:pt x="2125515" y="693268"/>
                  <a:pt x="2158319" y="686181"/>
                  <a:pt x="2182779" y="675665"/>
                </a:cubicBezTo>
                <a:cubicBezTo>
                  <a:pt x="2207240" y="665150"/>
                  <a:pt x="2225413" y="648691"/>
                  <a:pt x="2237300" y="626288"/>
                </a:cubicBezTo>
                <a:cubicBezTo>
                  <a:pt x="2249188" y="603885"/>
                  <a:pt x="2255131" y="573253"/>
                  <a:pt x="2255131" y="534391"/>
                </a:cubicBezTo>
                <a:lnTo>
                  <a:pt x="2255131" y="378714"/>
                </a:lnTo>
                <a:lnTo>
                  <a:pt x="2323711" y="378714"/>
                </a:lnTo>
                <a:cubicBezTo>
                  <a:pt x="2344285" y="378714"/>
                  <a:pt x="2354572" y="389001"/>
                  <a:pt x="2354572" y="409575"/>
                </a:cubicBezTo>
                <a:lnTo>
                  <a:pt x="2354572" y="683895"/>
                </a:lnTo>
                <a:lnTo>
                  <a:pt x="2479388" y="683895"/>
                </a:lnTo>
                <a:lnTo>
                  <a:pt x="2479388" y="416433"/>
                </a:lnTo>
                <a:cubicBezTo>
                  <a:pt x="2479388" y="372085"/>
                  <a:pt x="2468529" y="339395"/>
                  <a:pt x="2446812" y="318364"/>
                </a:cubicBezTo>
                <a:cubicBezTo>
                  <a:pt x="2425096" y="297332"/>
                  <a:pt x="2395949" y="286817"/>
                  <a:pt x="2359373" y="286817"/>
                </a:cubicBezTo>
                <a:close/>
                <a:moveTo>
                  <a:pt x="1564683" y="286817"/>
                </a:moveTo>
                <a:lnTo>
                  <a:pt x="1564683" y="378714"/>
                </a:lnTo>
                <a:lnTo>
                  <a:pt x="1753964" y="378714"/>
                </a:lnTo>
                <a:cubicBezTo>
                  <a:pt x="1774538" y="378714"/>
                  <a:pt x="1784825" y="389001"/>
                  <a:pt x="1784825" y="409575"/>
                </a:cubicBezTo>
                <a:lnTo>
                  <a:pt x="1784825" y="683895"/>
                </a:lnTo>
                <a:lnTo>
                  <a:pt x="1909641" y="683895"/>
                </a:lnTo>
                <a:lnTo>
                  <a:pt x="1909641" y="416433"/>
                </a:lnTo>
                <a:cubicBezTo>
                  <a:pt x="1909641" y="372085"/>
                  <a:pt x="1898782" y="339395"/>
                  <a:pt x="1877065" y="318364"/>
                </a:cubicBezTo>
                <a:cubicBezTo>
                  <a:pt x="1855348" y="297332"/>
                  <a:pt x="1826202" y="286817"/>
                  <a:pt x="1789626" y="286817"/>
                </a:cubicBezTo>
                <a:close/>
                <a:moveTo>
                  <a:pt x="1210734" y="286817"/>
                </a:moveTo>
                <a:lnTo>
                  <a:pt x="1210734" y="378714"/>
                </a:lnTo>
                <a:lnTo>
                  <a:pt x="1330749" y="378714"/>
                </a:lnTo>
                <a:cubicBezTo>
                  <a:pt x="1351780" y="378714"/>
                  <a:pt x="1366868" y="386144"/>
                  <a:pt x="1376012" y="401003"/>
                </a:cubicBezTo>
                <a:cubicBezTo>
                  <a:pt x="1385156" y="415862"/>
                  <a:pt x="1389728" y="434721"/>
                  <a:pt x="1389728" y="457581"/>
                </a:cubicBezTo>
                <a:lnTo>
                  <a:pt x="1389728" y="513131"/>
                </a:lnTo>
                <a:cubicBezTo>
                  <a:pt x="1389728" y="535991"/>
                  <a:pt x="1385156" y="554850"/>
                  <a:pt x="1376012" y="569709"/>
                </a:cubicBezTo>
                <a:cubicBezTo>
                  <a:pt x="1366868" y="584568"/>
                  <a:pt x="1351780" y="591998"/>
                  <a:pt x="1330749" y="591998"/>
                </a:cubicBezTo>
                <a:lnTo>
                  <a:pt x="1210734" y="591998"/>
                </a:lnTo>
                <a:lnTo>
                  <a:pt x="1210734" y="683895"/>
                </a:lnTo>
                <a:lnTo>
                  <a:pt x="1366411" y="683895"/>
                </a:lnTo>
                <a:cubicBezTo>
                  <a:pt x="1414874" y="683895"/>
                  <a:pt x="1451679" y="667664"/>
                  <a:pt x="1476825" y="635203"/>
                </a:cubicBezTo>
                <a:cubicBezTo>
                  <a:pt x="1501971" y="602742"/>
                  <a:pt x="1514544" y="559765"/>
                  <a:pt x="1514544" y="506273"/>
                </a:cubicBezTo>
                <a:lnTo>
                  <a:pt x="1514544" y="464439"/>
                </a:lnTo>
                <a:cubicBezTo>
                  <a:pt x="1514544" y="410947"/>
                  <a:pt x="1501971" y="367970"/>
                  <a:pt x="1476825" y="335509"/>
                </a:cubicBezTo>
                <a:cubicBezTo>
                  <a:pt x="1451679" y="303047"/>
                  <a:pt x="1414874" y="286817"/>
                  <a:pt x="1366411" y="286817"/>
                </a:cubicBezTo>
                <a:close/>
                <a:moveTo>
                  <a:pt x="544746" y="286817"/>
                </a:moveTo>
                <a:lnTo>
                  <a:pt x="556405" y="378714"/>
                </a:lnTo>
                <a:lnTo>
                  <a:pt x="592066" y="690753"/>
                </a:lnTo>
                <a:cubicBezTo>
                  <a:pt x="702709" y="687553"/>
                  <a:pt x="785576" y="667779"/>
                  <a:pt x="840669" y="631431"/>
                </a:cubicBezTo>
                <a:cubicBezTo>
                  <a:pt x="895761" y="595084"/>
                  <a:pt x="922165" y="536219"/>
                  <a:pt x="919879" y="454838"/>
                </a:cubicBezTo>
                <a:lnTo>
                  <a:pt x="919193" y="430835"/>
                </a:lnTo>
                <a:cubicBezTo>
                  <a:pt x="917821" y="385572"/>
                  <a:pt x="904105" y="350253"/>
                  <a:pt x="878045" y="324879"/>
                </a:cubicBezTo>
                <a:cubicBezTo>
                  <a:pt x="851985" y="299504"/>
                  <a:pt x="815180" y="286817"/>
                  <a:pt x="767631" y="286817"/>
                </a:cubicBezTo>
                <a:close/>
                <a:moveTo>
                  <a:pt x="154983" y="286817"/>
                </a:moveTo>
                <a:lnTo>
                  <a:pt x="154983" y="378714"/>
                </a:lnTo>
                <a:lnTo>
                  <a:pt x="344264" y="378714"/>
                </a:lnTo>
                <a:cubicBezTo>
                  <a:pt x="364838" y="378714"/>
                  <a:pt x="375125" y="389001"/>
                  <a:pt x="375125" y="409575"/>
                </a:cubicBezTo>
                <a:lnTo>
                  <a:pt x="375125" y="683895"/>
                </a:lnTo>
                <a:lnTo>
                  <a:pt x="499941" y="683895"/>
                </a:lnTo>
                <a:lnTo>
                  <a:pt x="499941" y="416433"/>
                </a:lnTo>
                <a:cubicBezTo>
                  <a:pt x="499941" y="372085"/>
                  <a:pt x="489082" y="339395"/>
                  <a:pt x="467365" y="318364"/>
                </a:cubicBezTo>
                <a:cubicBezTo>
                  <a:pt x="445648" y="297332"/>
                  <a:pt x="416502" y="286817"/>
                  <a:pt x="379926" y="286817"/>
                </a:cubicBezTo>
                <a:close/>
                <a:moveTo>
                  <a:pt x="3931531" y="278587"/>
                </a:moveTo>
                <a:cubicBezTo>
                  <a:pt x="3907300" y="278587"/>
                  <a:pt x="3885926" y="285331"/>
                  <a:pt x="3867409" y="298818"/>
                </a:cubicBezTo>
                <a:cubicBezTo>
                  <a:pt x="3848893" y="312306"/>
                  <a:pt x="3834605" y="333223"/>
                  <a:pt x="3824547" y="361569"/>
                </a:cubicBezTo>
                <a:lnTo>
                  <a:pt x="3801229" y="286817"/>
                </a:lnTo>
                <a:lnTo>
                  <a:pt x="3671613" y="286817"/>
                </a:lnTo>
                <a:lnTo>
                  <a:pt x="3727163" y="421234"/>
                </a:lnTo>
                <a:lnTo>
                  <a:pt x="3681214" y="683895"/>
                </a:lnTo>
                <a:lnTo>
                  <a:pt x="3806030" y="683895"/>
                </a:lnTo>
                <a:lnTo>
                  <a:pt x="3845120" y="428092"/>
                </a:lnTo>
                <a:cubicBezTo>
                  <a:pt x="3846949" y="411175"/>
                  <a:pt x="3853464" y="398259"/>
                  <a:pt x="3864666" y="389344"/>
                </a:cubicBezTo>
                <a:cubicBezTo>
                  <a:pt x="3875867" y="380429"/>
                  <a:pt x="3889012" y="375971"/>
                  <a:pt x="3904099" y="375971"/>
                </a:cubicBezTo>
                <a:cubicBezTo>
                  <a:pt x="3926959" y="375971"/>
                  <a:pt x="3943419" y="385001"/>
                  <a:pt x="3953477" y="403060"/>
                </a:cubicBezTo>
                <a:cubicBezTo>
                  <a:pt x="3963535" y="421119"/>
                  <a:pt x="3968565" y="449351"/>
                  <a:pt x="3968565" y="487756"/>
                </a:cubicBezTo>
                <a:cubicBezTo>
                  <a:pt x="3968565" y="524332"/>
                  <a:pt x="3963535" y="551764"/>
                  <a:pt x="3953477" y="570052"/>
                </a:cubicBezTo>
                <a:cubicBezTo>
                  <a:pt x="3943419" y="588340"/>
                  <a:pt x="3924216" y="597484"/>
                  <a:pt x="3895870" y="597484"/>
                </a:cubicBezTo>
                <a:cubicBezTo>
                  <a:pt x="3883525" y="597484"/>
                  <a:pt x="3870038" y="595884"/>
                  <a:pt x="3855408" y="592684"/>
                </a:cubicBezTo>
                <a:lnTo>
                  <a:pt x="3844435" y="684581"/>
                </a:lnTo>
                <a:cubicBezTo>
                  <a:pt x="3868666" y="690067"/>
                  <a:pt x="3890840" y="692810"/>
                  <a:pt x="3910957" y="692810"/>
                </a:cubicBezTo>
                <a:cubicBezTo>
                  <a:pt x="3966278" y="692810"/>
                  <a:pt x="4009370" y="674408"/>
                  <a:pt x="4040231" y="637604"/>
                </a:cubicBezTo>
                <a:cubicBezTo>
                  <a:pt x="4071091" y="600799"/>
                  <a:pt x="4086522" y="550850"/>
                  <a:pt x="4086522" y="487756"/>
                </a:cubicBezTo>
                <a:cubicBezTo>
                  <a:pt x="4086522" y="419633"/>
                  <a:pt x="4073721" y="367741"/>
                  <a:pt x="4048117" y="332080"/>
                </a:cubicBezTo>
                <a:cubicBezTo>
                  <a:pt x="4022514" y="296418"/>
                  <a:pt x="3983652" y="278587"/>
                  <a:pt x="3931531" y="278587"/>
                </a:cubicBezTo>
                <a:close/>
                <a:moveTo>
                  <a:pt x="979696" y="277901"/>
                </a:moveTo>
                <a:lnTo>
                  <a:pt x="964608" y="368427"/>
                </a:lnTo>
                <a:lnTo>
                  <a:pt x="1013986" y="374599"/>
                </a:lnTo>
                <a:cubicBezTo>
                  <a:pt x="1024044" y="375514"/>
                  <a:pt x="1031359" y="378485"/>
                  <a:pt x="1035931" y="383515"/>
                </a:cubicBezTo>
                <a:cubicBezTo>
                  <a:pt x="1040503" y="388544"/>
                  <a:pt x="1042789" y="397688"/>
                  <a:pt x="1042789" y="410947"/>
                </a:cubicBezTo>
                <a:lnTo>
                  <a:pt x="1042789" y="591998"/>
                </a:lnTo>
                <a:lnTo>
                  <a:pt x="952950" y="591998"/>
                </a:lnTo>
                <a:lnTo>
                  <a:pt x="952950" y="683895"/>
                </a:lnTo>
                <a:lnTo>
                  <a:pt x="1167605" y="683895"/>
                </a:lnTo>
                <a:lnTo>
                  <a:pt x="1167605" y="407518"/>
                </a:lnTo>
                <a:cubicBezTo>
                  <a:pt x="1167605" y="375056"/>
                  <a:pt x="1160061" y="348196"/>
                  <a:pt x="1144974" y="326936"/>
                </a:cubicBezTo>
                <a:cubicBezTo>
                  <a:pt x="1129886" y="305676"/>
                  <a:pt x="1108398" y="293446"/>
                  <a:pt x="1080508" y="290246"/>
                </a:cubicBezTo>
                <a:close/>
                <a:moveTo>
                  <a:pt x="0" y="0"/>
                </a:moveTo>
                <a:lnTo>
                  <a:pt x="3785866" y="0"/>
                </a:lnTo>
                <a:lnTo>
                  <a:pt x="4815840" y="521971"/>
                </a:lnTo>
                <a:lnTo>
                  <a:pt x="3785866" y="1043942"/>
                </a:lnTo>
                <a:lnTo>
                  <a:pt x="0" y="1043942"/>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2" name="מלבן: פינות מעוגלות 11">
            <a:extLst>
              <a:ext uri="{FF2B5EF4-FFF2-40B4-BE49-F238E27FC236}">
                <a16:creationId xmlns:a16="http://schemas.microsoft.com/office/drawing/2014/main" id="{6789AFDE-12E4-746D-EAAA-8B8910686FDE}"/>
              </a:ext>
            </a:extLst>
          </p:cNvPr>
          <p:cNvSpPr/>
          <p:nvPr/>
        </p:nvSpPr>
        <p:spPr>
          <a:xfrm>
            <a:off x="9083044" y="1170586"/>
            <a:ext cx="2465847" cy="2362200"/>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עתיר ידע(הייטק)</a:t>
            </a:r>
          </a:p>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טלפונים ניידים</a:t>
            </a:r>
          </a:p>
        </p:txBody>
      </p:sp>
      <p:graphicFrame>
        <p:nvGraphicFramePr>
          <p:cNvPr id="17" name="תרשים 16">
            <a:extLst>
              <a:ext uri="{FF2B5EF4-FFF2-40B4-BE49-F238E27FC236}">
                <a16:creationId xmlns:a16="http://schemas.microsoft.com/office/drawing/2014/main" id="{5358F338-31CF-4035-AA75-AC058F378AC0}"/>
              </a:ext>
            </a:extLst>
          </p:cNvPr>
          <p:cNvGraphicFramePr>
            <a:graphicFrameLocks/>
          </p:cNvGraphicFramePr>
          <p:nvPr>
            <p:extLst>
              <p:ext uri="{D42A27DB-BD31-4B8C-83A1-F6EECF244321}">
                <p14:modId xmlns:p14="http://schemas.microsoft.com/office/powerpoint/2010/main" val="4248835388"/>
              </p:ext>
            </p:extLst>
          </p:nvPr>
        </p:nvGraphicFramePr>
        <p:xfrm>
          <a:off x="144780" y="3429000"/>
          <a:ext cx="8121362" cy="3271982"/>
        </p:xfrm>
        <a:graphic>
          <a:graphicData uri="http://schemas.openxmlformats.org/drawingml/2006/chart">
            <c:chart xmlns:c="http://schemas.openxmlformats.org/drawingml/2006/chart" xmlns:r="http://schemas.openxmlformats.org/officeDocument/2006/relationships" r:id="rId4"/>
          </a:graphicData>
        </a:graphic>
      </p:graphicFrame>
      <p:sp>
        <p:nvSpPr>
          <p:cNvPr id="3" name="מלבן 2">
            <a:extLst>
              <a:ext uri="{FF2B5EF4-FFF2-40B4-BE49-F238E27FC236}">
                <a16:creationId xmlns:a16="http://schemas.microsoft.com/office/drawing/2014/main" id="{318EF32A-6521-4617-17E0-E153BB4A865C}"/>
              </a:ext>
            </a:extLst>
          </p:cNvPr>
          <p:cNvSpPr/>
          <p:nvPr/>
        </p:nvSpPr>
        <p:spPr>
          <a:xfrm>
            <a:off x="9981805" y="648615"/>
            <a:ext cx="1031051" cy="584775"/>
          </a:xfrm>
          <a:prstGeom prst="rect">
            <a:avLst/>
          </a:prstGeom>
          <a:noFill/>
        </p:spPr>
        <p:txBody>
          <a:bodyPr wrap="none" lIns="91440" tIns="45720" rIns="91440" bIns="45720">
            <a:spAutoFit/>
          </a:bodyPr>
          <a:lstStyle/>
          <a:p>
            <a:pPr algn="ctr"/>
            <a:r>
              <a:rPr lang="he-IL" sz="32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rPr>
              <a:t>ייצוא</a:t>
            </a:r>
          </a:p>
        </p:txBody>
      </p:sp>
      <p:sp>
        <p:nvSpPr>
          <p:cNvPr id="4" name="תיבת טקסט 3">
            <a:extLst>
              <a:ext uri="{FF2B5EF4-FFF2-40B4-BE49-F238E27FC236}">
                <a16:creationId xmlns:a16="http://schemas.microsoft.com/office/drawing/2014/main" id="{D94856E5-BF68-4299-5E26-29CA856B1C0B}"/>
              </a:ext>
            </a:extLst>
          </p:cNvPr>
          <p:cNvSpPr txBox="1"/>
          <p:nvPr/>
        </p:nvSpPr>
        <p:spPr>
          <a:xfrm>
            <a:off x="735330" y="3075057"/>
            <a:ext cx="6408420" cy="707886"/>
          </a:xfrm>
          <a:prstGeom prst="rect">
            <a:avLst/>
          </a:prstGeom>
          <a:noFill/>
        </p:spPr>
        <p:txBody>
          <a:bodyPr wrap="square">
            <a:spAutoFit/>
          </a:bodyPr>
          <a:lstStyle/>
          <a:p>
            <a:pPr algn="ctr" rtl="1">
              <a:defRPr b="0" i="0" u="none" strike="noStrike" kern="1200" baseline="0">
                <a:solidFill>
                  <a:prstClr val="black">
                    <a:lumMod val="65000"/>
                    <a:lumOff val="35000"/>
                  </a:prstClr>
                </a:solidFill>
                <a:effectLst/>
                <a:latin typeface="+mn-lt"/>
                <a:ea typeface="+mn-ea"/>
                <a:cs typeface="+mn-cs"/>
              </a:defRPr>
            </a:pPr>
            <a:r>
              <a:rPr lang="he-IL" sz="4000" b="1" dirty="0">
                <a:latin typeface="Assistant" panose="00000500000000000000" pitchFamily="2" charset="-79"/>
                <a:cs typeface="Assistant" panose="00000500000000000000" pitchFamily="2" charset="-79"/>
              </a:rPr>
              <a:t>הכנסה לאומית</a:t>
            </a:r>
          </a:p>
        </p:txBody>
      </p:sp>
      <p:pic>
        <p:nvPicPr>
          <p:cNvPr id="7" name="תמונה 6" descr="תמונה שמכילה שחור, חשיכה&#10;&#10;התיאור נוצר באופן אוטומטי">
            <a:extLst>
              <a:ext uri="{FF2B5EF4-FFF2-40B4-BE49-F238E27FC236}">
                <a16:creationId xmlns:a16="http://schemas.microsoft.com/office/drawing/2014/main" id="{DCEDFED4-6D7B-4A5D-2D63-CC761C150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2856" y="434296"/>
            <a:ext cx="720000" cy="720000"/>
          </a:xfrm>
          <a:prstGeom prst="rect">
            <a:avLst/>
          </a:prstGeom>
        </p:spPr>
      </p:pic>
    </p:spTree>
    <p:extLst>
      <p:ext uri="{BB962C8B-B14F-4D97-AF65-F5344CB8AC3E}">
        <p14:creationId xmlns:p14="http://schemas.microsoft.com/office/powerpoint/2010/main" val="197651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Graphic spid="17" grpId="0">
        <p:bldAsOne/>
      </p:bldGraphic>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זיהוי סוגי התחבורה משחקי אונליין חינם לילדים בכיתה ה של sarah hija">
            <a:extLst>
              <a:ext uri="{FF2B5EF4-FFF2-40B4-BE49-F238E27FC236}">
                <a16:creationId xmlns:a16="http://schemas.microsoft.com/office/drawing/2014/main" id="{5A167214-BDB0-4B73-210D-7FC3F26660B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30458"/>
          <a:stretch/>
        </p:blipFill>
        <p:spPr bwMode="auto">
          <a:xfrm>
            <a:off x="-26406" y="0"/>
            <a:ext cx="12218406" cy="6854944"/>
          </a:xfrm>
          <a:prstGeom prst="rect">
            <a:avLst/>
          </a:prstGeom>
          <a:noFill/>
          <a:extLst>
            <a:ext uri="{909E8E84-426E-40DD-AFC4-6F175D3DCCD1}">
              <a14:hiddenFill xmlns:a14="http://schemas.microsoft.com/office/drawing/2010/main">
                <a:solidFill>
                  <a:srgbClr val="FFFFFF"/>
                </a:solidFill>
              </a14:hiddenFill>
            </a:ext>
          </a:extLst>
        </p:spPr>
      </p:pic>
      <p:sp>
        <p:nvSpPr>
          <p:cNvPr id="9" name="תרשים זרימה: מחבר 8">
            <a:extLst>
              <a:ext uri="{FF2B5EF4-FFF2-40B4-BE49-F238E27FC236}">
                <a16:creationId xmlns:a16="http://schemas.microsoft.com/office/drawing/2014/main" id="{60C65AAE-F49A-17DF-4DE0-1DAE90B77EF4}"/>
              </a:ext>
            </a:extLst>
          </p:cNvPr>
          <p:cNvSpPr/>
          <p:nvPr/>
        </p:nvSpPr>
        <p:spPr>
          <a:xfrm>
            <a:off x="3688078" y="2621280"/>
            <a:ext cx="9127599" cy="595884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תרשים 3">
            <a:extLst>
              <a:ext uri="{FF2B5EF4-FFF2-40B4-BE49-F238E27FC236}">
                <a16:creationId xmlns:a16="http://schemas.microsoft.com/office/drawing/2014/main" id="{59C259E2-39DD-4532-B2DF-B03FF96D3854}"/>
              </a:ext>
            </a:extLst>
          </p:cNvPr>
          <p:cNvGraphicFramePr>
            <a:graphicFrameLocks/>
          </p:cNvGraphicFramePr>
          <p:nvPr>
            <p:extLst>
              <p:ext uri="{D42A27DB-BD31-4B8C-83A1-F6EECF244321}">
                <p14:modId xmlns:p14="http://schemas.microsoft.com/office/powerpoint/2010/main" val="3597887190"/>
              </p:ext>
            </p:extLst>
          </p:nvPr>
        </p:nvGraphicFramePr>
        <p:xfrm>
          <a:off x="3933082" y="3931920"/>
          <a:ext cx="8228437" cy="2926080"/>
        </p:xfrm>
        <a:graphic>
          <a:graphicData uri="http://schemas.openxmlformats.org/drawingml/2006/chart">
            <c:chart xmlns:c="http://schemas.openxmlformats.org/drawingml/2006/chart" xmlns:r="http://schemas.openxmlformats.org/officeDocument/2006/relationships" r:id="rId4"/>
          </a:graphicData>
        </a:graphic>
      </p:graphicFrame>
      <p:sp>
        <p:nvSpPr>
          <p:cNvPr id="11" name="צורה חופשית: צורה 10">
            <a:extLst>
              <a:ext uri="{FF2B5EF4-FFF2-40B4-BE49-F238E27FC236}">
                <a16:creationId xmlns:a16="http://schemas.microsoft.com/office/drawing/2014/main" id="{9AF07A7A-7939-FEC2-238A-2FC4420F064C}"/>
              </a:ext>
            </a:extLst>
          </p:cNvPr>
          <p:cNvSpPr/>
          <p:nvPr/>
        </p:nvSpPr>
        <p:spPr>
          <a:xfrm>
            <a:off x="0" y="112661"/>
            <a:ext cx="4069080" cy="1043942"/>
          </a:xfrm>
          <a:custGeom>
            <a:avLst/>
            <a:gdLst/>
            <a:ahLst/>
            <a:cxnLst/>
            <a:rect l="l" t="t" r="r" b="b"/>
            <a:pathLst>
              <a:path w="4069080" h="1043942">
                <a:moveTo>
                  <a:pt x="631070" y="485325"/>
                </a:moveTo>
                <a:lnTo>
                  <a:pt x="613925" y="531274"/>
                </a:lnTo>
                <a:lnTo>
                  <a:pt x="613925" y="719869"/>
                </a:lnTo>
                <a:lnTo>
                  <a:pt x="738740" y="719869"/>
                </a:lnTo>
                <a:lnTo>
                  <a:pt x="738740" y="485325"/>
                </a:lnTo>
                <a:close/>
                <a:moveTo>
                  <a:pt x="2385194" y="322791"/>
                </a:moveTo>
                <a:lnTo>
                  <a:pt x="2385194" y="586824"/>
                </a:lnTo>
                <a:cubicBezTo>
                  <a:pt x="2385194" y="602826"/>
                  <a:pt x="2384051" y="614713"/>
                  <a:pt x="2381765" y="622485"/>
                </a:cubicBezTo>
                <a:cubicBezTo>
                  <a:pt x="2379479" y="630258"/>
                  <a:pt x="2374450" y="636087"/>
                  <a:pt x="2366677" y="639973"/>
                </a:cubicBezTo>
                <a:cubicBezTo>
                  <a:pt x="2358905" y="643860"/>
                  <a:pt x="2346332" y="646946"/>
                  <a:pt x="2328958" y="649232"/>
                </a:cubicBezTo>
                <a:lnTo>
                  <a:pt x="2339245" y="732899"/>
                </a:lnTo>
                <a:cubicBezTo>
                  <a:pt x="2380393" y="729242"/>
                  <a:pt x="2413197" y="722155"/>
                  <a:pt x="2437658" y="711639"/>
                </a:cubicBezTo>
                <a:cubicBezTo>
                  <a:pt x="2462118" y="701124"/>
                  <a:pt x="2480291" y="684665"/>
                  <a:pt x="2492179" y="662262"/>
                </a:cubicBezTo>
                <a:cubicBezTo>
                  <a:pt x="2504066" y="639859"/>
                  <a:pt x="2510009" y="609227"/>
                  <a:pt x="2510009" y="570365"/>
                </a:cubicBezTo>
                <a:lnTo>
                  <a:pt x="2510009" y="414688"/>
                </a:lnTo>
                <a:lnTo>
                  <a:pt x="2578590" y="414688"/>
                </a:lnTo>
                <a:cubicBezTo>
                  <a:pt x="2599163" y="414688"/>
                  <a:pt x="2609450" y="424975"/>
                  <a:pt x="2609450" y="445549"/>
                </a:cubicBezTo>
                <a:lnTo>
                  <a:pt x="2609450" y="719869"/>
                </a:lnTo>
                <a:lnTo>
                  <a:pt x="2734266" y="719869"/>
                </a:lnTo>
                <a:lnTo>
                  <a:pt x="2734266" y="452407"/>
                </a:lnTo>
                <a:cubicBezTo>
                  <a:pt x="2734266" y="408059"/>
                  <a:pt x="2723407" y="375369"/>
                  <a:pt x="2701691" y="354338"/>
                </a:cubicBezTo>
                <a:cubicBezTo>
                  <a:pt x="2679973" y="333306"/>
                  <a:pt x="2650827" y="322791"/>
                  <a:pt x="2614251" y="322791"/>
                </a:cubicBezTo>
                <a:close/>
                <a:moveTo>
                  <a:pt x="1932489" y="322791"/>
                </a:moveTo>
                <a:lnTo>
                  <a:pt x="1932489" y="381770"/>
                </a:lnTo>
                <a:lnTo>
                  <a:pt x="1932489" y="719869"/>
                </a:lnTo>
                <a:lnTo>
                  <a:pt x="2057305" y="719869"/>
                </a:lnTo>
                <a:lnTo>
                  <a:pt x="2057305" y="414688"/>
                </a:lnTo>
                <a:lnTo>
                  <a:pt x="2135486" y="414688"/>
                </a:lnTo>
                <a:cubicBezTo>
                  <a:pt x="2156060" y="414688"/>
                  <a:pt x="2166348" y="424975"/>
                  <a:pt x="2166348" y="445549"/>
                </a:cubicBezTo>
                <a:lnTo>
                  <a:pt x="2166348" y="719869"/>
                </a:lnTo>
                <a:lnTo>
                  <a:pt x="2291163" y="719869"/>
                </a:lnTo>
                <a:lnTo>
                  <a:pt x="2291163" y="452407"/>
                </a:lnTo>
                <a:cubicBezTo>
                  <a:pt x="2291163" y="408059"/>
                  <a:pt x="2280305" y="375369"/>
                  <a:pt x="2258588" y="354338"/>
                </a:cubicBezTo>
                <a:cubicBezTo>
                  <a:pt x="2236871" y="333306"/>
                  <a:pt x="2207724" y="322791"/>
                  <a:pt x="2171148" y="322791"/>
                </a:cubicBezTo>
                <a:close/>
                <a:moveTo>
                  <a:pt x="1539145" y="322791"/>
                </a:moveTo>
                <a:lnTo>
                  <a:pt x="1539145" y="414688"/>
                </a:lnTo>
                <a:lnTo>
                  <a:pt x="1680420" y="414688"/>
                </a:lnTo>
                <a:cubicBezTo>
                  <a:pt x="1700994" y="414688"/>
                  <a:pt x="1711281" y="424975"/>
                  <a:pt x="1711281" y="445549"/>
                </a:cubicBezTo>
                <a:lnTo>
                  <a:pt x="1711281" y="627972"/>
                </a:lnTo>
                <a:lnTo>
                  <a:pt x="1539145" y="627972"/>
                </a:lnTo>
                <a:lnTo>
                  <a:pt x="1539145" y="719869"/>
                </a:lnTo>
                <a:lnTo>
                  <a:pt x="1711281" y="719869"/>
                </a:lnTo>
                <a:lnTo>
                  <a:pt x="1879988" y="719869"/>
                </a:lnTo>
                <a:lnTo>
                  <a:pt x="1879988" y="627972"/>
                </a:lnTo>
                <a:lnTo>
                  <a:pt x="1836097" y="627972"/>
                </a:lnTo>
                <a:lnTo>
                  <a:pt x="1836097" y="452407"/>
                </a:lnTo>
                <a:cubicBezTo>
                  <a:pt x="1836097" y="408059"/>
                  <a:pt x="1825238" y="375369"/>
                  <a:pt x="1803521" y="354338"/>
                </a:cubicBezTo>
                <a:cubicBezTo>
                  <a:pt x="1781804" y="333306"/>
                  <a:pt x="1752658" y="322791"/>
                  <a:pt x="1716081" y="322791"/>
                </a:cubicBezTo>
                <a:close/>
                <a:moveTo>
                  <a:pt x="1355503" y="322791"/>
                </a:moveTo>
                <a:lnTo>
                  <a:pt x="1363047" y="403029"/>
                </a:lnTo>
                <a:lnTo>
                  <a:pt x="1363047" y="719869"/>
                </a:lnTo>
                <a:lnTo>
                  <a:pt x="1487863" y="719869"/>
                </a:lnTo>
                <a:lnTo>
                  <a:pt x="1487863" y="403029"/>
                </a:lnTo>
                <a:lnTo>
                  <a:pt x="1479633" y="322791"/>
                </a:lnTo>
                <a:close/>
                <a:moveTo>
                  <a:pt x="998887" y="322791"/>
                </a:moveTo>
                <a:lnTo>
                  <a:pt x="998887" y="414688"/>
                </a:lnTo>
                <a:lnTo>
                  <a:pt x="1139476" y="414688"/>
                </a:lnTo>
                <a:cubicBezTo>
                  <a:pt x="1160050" y="414688"/>
                  <a:pt x="1170337" y="424975"/>
                  <a:pt x="1170337" y="445549"/>
                </a:cubicBezTo>
                <a:lnTo>
                  <a:pt x="1170337" y="719869"/>
                </a:lnTo>
                <a:lnTo>
                  <a:pt x="1295153" y="719869"/>
                </a:lnTo>
                <a:lnTo>
                  <a:pt x="1295153" y="452407"/>
                </a:lnTo>
                <a:cubicBezTo>
                  <a:pt x="1295153" y="408059"/>
                  <a:pt x="1284294" y="375369"/>
                  <a:pt x="1262577" y="354338"/>
                </a:cubicBezTo>
                <a:cubicBezTo>
                  <a:pt x="1240860" y="333306"/>
                  <a:pt x="1211714" y="322791"/>
                  <a:pt x="1175138" y="322791"/>
                </a:cubicBezTo>
                <a:close/>
                <a:moveTo>
                  <a:pt x="619411" y="322791"/>
                </a:moveTo>
                <a:lnTo>
                  <a:pt x="619411" y="414688"/>
                </a:lnTo>
                <a:lnTo>
                  <a:pt x="808692" y="414688"/>
                </a:lnTo>
                <a:cubicBezTo>
                  <a:pt x="829266" y="414688"/>
                  <a:pt x="839553" y="424975"/>
                  <a:pt x="839553" y="445549"/>
                </a:cubicBezTo>
                <a:lnTo>
                  <a:pt x="839553" y="719869"/>
                </a:lnTo>
                <a:lnTo>
                  <a:pt x="964369" y="719869"/>
                </a:lnTo>
                <a:lnTo>
                  <a:pt x="964369" y="452407"/>
                </a:lnTo>
                <a:cubicBezTo>
                  <a:pt x="964369" y="408059"/>
                  <a:pt x="953510" y="375369"/>
                  <a:pt x="931793" y="354338"/>
                </a:cubicBezTo>
                <a:cubicBezTo>
                  <a:pt x="910076" y="333306"/>
                  <a:pt x="880930" y="322791"/>
                  <a:pt x="844353" y="322791"/>
                </a:cubicBezTo>
                <a:close/>
                <a:moveTo>
                  <a:pt x="0" y="0"/>
                </a:moveTo>
                <a:lnTo>
                  <a:pt x="3039106" y="0"/>
                </a:lnTo>
                <a:lnTo>
                  <a:pt x="4069080" y="521971"/>
                </a:lnTo>
                <a:lnTo>
                  <a:pt x="3039106" y="1043942"/>
                </a:lnTo>
                <a:lnTo>
                  <a:pt x="0" y="1043942"/>
                </a:lnTo>
                <a:close/>
              </a:path>
            </a:pathLst>
          </a:cu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10" name="מלבן 9">
            <a:extLst>
              <a:ext uri="{FF2B5EF4-FFF2-40B4-BE49-F238E27FC236}">
                <a16:creationId xmlns:a16="http://schemas.microsoft.com/office/drawing/2014/main" id="{41ACA075-1218-74B1-6A4D-53F803DB4BB6}"/>
              </a:ext>
            </a:extLst>
          </p:cNvPr>
          <p:cNvSpPr/>
          <p:nvPr/>
        </p:nvSpPr>
        <p:spPr>
          <a:xfrm>
            <a:off x="6188653" y="3410297"/>
            <a:ext cx="4126451" cy="400110"/>
          </a:xfrm>
          <a:prstGeom prst="rect">
            <a:avLst/>
          </a:prstGeom>
          <a:noFill/>
        </p:spPr>
        <p:txBody>
          <a:bodyPr wrap="none" lIns="91440" tIns="45720" rIns="91440" bIns="45720">
            <a:spAutoFit/>
          </a:bodyPr>
          <a:lstStyle/>
          <a:p>
            <a:pPr algn="ctr"/>
            <a:r>
              <a:rPr lang="he-IL" sz="2000"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התפלגות כלי רכב בין השנים 2010-2023</a:t>
            </a:r>
            <a:endParaRPr lang="he-IL" sz="2000" b="1" cap="none" spc="0" dirty="0">
              <a:ln w="0"/>
              <a:solidFill>
                <a:schemeClr val="tx1"/>
              </a:solidFill>
              <a:effectLst>
                <a:outerShdw blurRad="38100" dist="19050" dir="2700000" algn="tl" rotWithShape="0">
                  <a:schemeClr val="dk1">
                    <a:alpha val="40000"/>
                  </a:schemeClr>
                </a:outerShdw>
              </a:effectLst>
            </a:endParaRPr>
          </a:p>
        </p:txBody>
      </p:sp>
      <p:sp>
        <p:nvSpPr>
          <p:cNvPr id="12" name="מלבן 11">
            <a:extLst>
              <a:ext uri="{FF2B5EF4-FFF2-40B4-BE49-F238E27FC236}">
                <a16:creationId xmlns:a16="http://schemas.microsoft.com/office/drawing/2014/main" id="{697C4E25-AC68-F974-2A69-105C4078F419}"/>
              </a:ext>
            </a:extLst>
          </p:cNvPr>
          <p:cNvSpPr/>
          <p:nvPr/>
        </p:nvSpPr>
        <p:spPr>
          <a:xfrm>
            <a:off x="-26406" y="1584959"/>
            <a:ext cx="12187925" cy="8822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תמונה 13" descr="תמונה שמכילה שחור, חשיכה&#10;&#10;התיאור נוצר באופן אוטומטי">
            <a:extLst>
              <a:ext uri="{FF2B5EF4-FFF2-40B4-BE49-F238E27FC236}">
                <a16:creationId xmlns:a16="http://schemas.microsoft.com/office/drawing/2014/main" id="{7EB5CBFD-B9C8-659F-4723-04165D7073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5104" y="1710501"/>
            <a:ext cx="600672" cy="600672"/>
          </a:xfrm>
          <a:prstGeom prst="rect">
            <a:avLst/>
          </a:prstGeom>
        </p:spPr>
      </p:pic>
      <p:pic>
        <p:nvPicPr>
          <p:cNvPr id="16" name="תמונה 15" descr="תמונה שמכילה שחור, חשיכה&#10;&#10;התיאור נוצר באופן אוטומטי">
            <a:extLst>
              <a:ext uri="{FF2B5EF4-FFF2-40B4-BE49-F238E27FC236}">
                <a16:creationId xmlns:a16="http://schemas.microsoft.com/office/drawing/2014/main" id="{BBC86018-DF7C-04D0-2079-0556E08A1F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2286" y="1685121"/>
            <a:ext cx="720000" cy="720000"/>
          </a:xfrm>
          <a:prstGeom prst="rect">
            <a:avLst/>
          </a:prstGeom>
        </p:spPr>
      </p:pic>
      <p:pic>
        <p:nvPicPr>
          <p:cNvPr id="18" name="תמונה 17" descr="תמונה שמכילה שחור, חשיכה&#10;&#10;התיאור נוצר באופן אוטומטי">
            <a:extLst>
              <a:ext uri="{FF2B5EF4-FFF2-40B4-BE49-F238E27FC236}">
                <a16:creationId xmlns:a16="http://schemas.microsoft.com/office/drawing/2014/main" id="{40F1E5C7-3004-74CE-B3AF-2CEAF7FC36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1414" y="1650837"/>
            <a:ext cx="720000" cy="720000"/>
          </a:xfrm>
          <a:prstGeom prst="rect">
            <a:avLst/>
          </a:prstGeom>
        </p:spPr>
      </p:pic>
      <p:pic>
        <p:nvPicPr>
          <p:cNvPr id="20" name="תמונה 19" descr="תמונה שמכילה שחור, חשיכה&#10;&#10;התיאור נוצר באופן אוטומטי">
            <a:extLst>
              <a:ext uri="{FF2B5EF4-FFF2-40B4-BE49-F238E27FC236}">
                <a16:creationId xmlns:a16="http://schemas.microsoft.com/office/drawing/2014/main" id="{E480CC97-BC16-A5D2-7F4C-B3BA0DC7B4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897" y="1650837"/>
            <a:ext cx="720000" cy="720000"/>
          </a:xfrm>
          <a:prstGeom prst="rect">
            <a:avLst/>
          </a:prstGeom>
        </p:spPr>
      </p:pic>
      <p:pic>
        <p:nvPicPr>
          <p:cNvPr id="22" name="תמונה 21" descr="תמונה שמכילה שחור, חשיכה&#10;&#10;התיאור נוצר באופן אוטומטי">
            <a:extLst>
              <a:ext uri="{FF2B5EF4-FFF2-40B4-BE49-F238E27FC236}">
                <a16:creationId xmlns:a16="http://schemas.microsoft.com/office/drawing/2014/main" id="{15AADC13-55FF-BF0A-16C6-8C0D36316C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14154" y="1666100"/>
            <a:ext cx="720000" cy="720000"/>
          </a:xfrm>
          <a:prstGeom prst="rect">
            <a:avLst/>
          </a:prstGeom>
        </p:spPr>
      </p:pic>
      <p:pic>
        <p:nvPicPr>
          <p:cNvPr id="24" name="תמונה 23" descr="תמונה שמכילה שחור, חשיכה&#10;&#10;התיאור נוצר באופן אוטומטי">
            <a:extLst>
              <a:ext uri="{FF2B5EF4-FFF2-40B4-BE49-F238E27FC236}">
                <a16:creationId xmlns:a16="http://schemas.microsoft.com/office/drawing/2014/main" id="{89B0311A-EE34-F963-FD62-BCF60D351B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7745" y="1666100"/>
            <a:ext cx="720000" cy="720000"/>
          </a:xfrm>
          <a:prstGeom prst="rect">
            <a:avLst/>
          </a:prstGeom>
        </p:spPr>
      </p:pic>
      <p:pic>
        <p:nvPicPr>
          <p:cNvPr id="26" name="תמונה 25" descr="תמונה שמכילה שחור, חשיכה&#10;&#10;התיאור נוצר באופן אוטומטי">
            <a:extLst>
              <a:ext uri="{FF2B5EF4-FFF2-40B4-BE49-F238E27FC236}">
                <a16:creationId xmlns:a16="http://schemas.microsoft.com/office/drawing/2014/main" id="{B4CBAB51-7F1C-1202-9B8E-CEA8120199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6551" y="1670883"/>
            <a:ext cx="720000" cy="720000"/>
          </a:xfrm>
          <a:prstGeom prst="rect">
            <a:avLst/>
          </a:prstGeom>
        </p:spPr>
      </p:pic>
    </p:spTree>
    <p:extLst>
      <p:ext uri="{BB962C8B-B14F-4D97-AF65-F5344CB8AC3E}">
        <p14:creationId xmlns:p14="http://schemas.microsoft.com/office/powerpoint/2010/main" val="23027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4" grpId="0">
        <p:bldAsOne/>
      </p:bldGraphic>
      <p:bldP spid="10"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התכוננו להרפתקה עם אופני הרים חשמליים של – אמין אופניים">
            <a:extLst>
              <a:ext uri="{FF2B5EF4-FFF2-40B4-BE49-F238E27FC236}">
                <a16:creationId xmlns:a16="http://schemas.microsoft.com/office/drawing/2014/main" id="{15A7BFA9-33BE-4EF1-63E9-9507E1B517A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r="22751"/>
          <a:stretch/>
        </p:blipFill>
        <p:spPr bwMode="auto">
          <a:xfrm>
            <a:off x="0" y="0"/>
            <a:ext cx="12172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צורה חופשית: צורה 9">
            <a:extLst>
              <a:ext uri="{FF2B5EF4-FFF2-40B4-BE49-F238E27FC236}">
                <a16:creationId xmlns:a16="http://schemas.microsoft.com/office/drawing/2014/main" id="{1BA66DA9-95F5-D80E-CB5B-33B40AB66F67}"/>
              </a:ext>
            </a:extLst>
          </p:cNvPr>
          <p:cNvSpPr/>
          <p:nvPr/>
        </p:nvSpPr>
        <p:spPr>
          <a:xfrm>
            <a:off x="0" y="202844"/>
            <a:ext cx="4389120" cy="1043942"/>
          </a:xfrm>
          <a:custGeom>
            <a:avLst/>
            <a:gdLst/>
            <a:ahLst/>
            <a:cxnLst/>
            <a:rect l="l" t="t" r="r" b="b"/>
            <a:pathLst>
              <a:path w="4389120" h="1043942">
                <a:moveTo>
                  <a:pt x="970224" y="378714"/>
                </a:moveTo>
                <a:lnTo>
                  <a:pt x="1044976" y="378714"/>
                </a:lnTo>
                <a:cubicBezTo>
                  <a:pt x="1065551" y="378714"/>
                  <a:pt x="1075837" y="389001"/>
                  <a:pt x="1075837" y="409575"/>
                </a:cubicBezTo>
                <a:lnTo>
                  <a:pt x="1075837" y="591998"/>
                </a:lnTo>
                <a:lnTo>
                  <a:pt x="970224" y="591998"/>
                </a:lnTo>
                <a:close/>
                <a:moveTo>
                  <a:pt x="2501540" y="286817"/>
                </a:moveTo>
                <a:lnTo>
                  <a:pt x="2565319" y="392430"/>
                </a:lnTo>
                <a:lnTo>
                  <a:pt x="2543373" y="448666"/>
                </a:lnTo>
                <a:lnTo>
                  <a:pt x="2466564" y="683895"/>
                </a:lnTo>
                <a:lnTo>
                  <a:pt x="2584521" y="683895"/>
                </a:lnTo>
                <a:lnTo>
                  <a:pt x="2638700" y="503530"/>
                </a:lnTo>
                <a:lnTo>
                  <a:pt x="2752542" y="683895"/>
                </a:lnTo>
                <a:lnTo>
                  <a:pt x="2884216" y="683895"/>
                </a:lnTo>
                <a:lnTo>
                  <a:pt x="2790947" y="542620"/>
                </a:lnTo>
                <a:lnTo>
                  <a:pt x="2875986" y="286817"/>
                </a:lnTo>
                <a:lnTo>
                  <a:pt x="2758029" y="286817"/>
                </a:lnTo>
                <a:lnTo>
                  <a:pt x="2738140" y="369113"/>
                </a:lnTo>
                <a:lnTo>
                  <a:pt x="2718252" y="434950"/>
                </a:lnTo>
                <a:lnTo>
                  <a:pt x="2677790" y="371856"/>
                </a:lnTo>
                <a:lnTo>
                  <a:pt x="2626355" y="286817"/>
                </a:lnTo>
                <a:close/>
                <a:moveTo>
                  <a:pt x="2293209" y="286817"/>
                </a:moveTo>
                <a:lnTo>
                  <a:pt x="2300753" y="367055"/>
                </a:lnTo>
                <a:lnTo>
                  <a:pt x="2300753" y="683895"/>
                </a:lnTo>
                <a:lnTo>
                  <a:pt x="2425568" y="683895"/>
                </a:lnTo>
                <a:lnTo>
                  <a:pt x="2425568" y="367055"/>
                </a:lnTo>
                <a:lnTo>
                  <a:pt x="2417339" y="286817"/>
                </a:lnTo>
                <a:close/>
                <a:moveTo>
                  <a:pt x="1929430" y="286817"/>
                </a:moveTo>
                <a:lnTo>
                  <a:pt x="1901312" y="415061"/>
                </a:lnTo>
                <a:cubicBezTo>
                  <a:pt x="1899940" y="423748"/>
                  <a:pt x="1899255" y="432664"/>
                  <a:pt x="1899255" y="441808"/>
                </a:cubicBezTo>
                <a:cubicBezTo>
                  <a:pt x="1899255" y="472897"/>
                  <a:pt x="1909542" y="497586"/>
                  <a:pt x="1930116" y="515874"/>
                </a:cubicBezTo>
                <a:cubicBezTo>
                  <a:pt x="1950690" y="534162"/>
                  <a:pt x="1983608" y="543077"/>
                  <a:pt x="2028871" y="542620"/>
                </a:cubicBezTo>
                <a:lnTo>
                  <a:pt x="2046702" y="467182"/>
                </a:lnTo>
                <a:cubicBezTo>
                  <a:pt x="2033443" y="463982"/>
                  <a:pt x="2023842" y="459981"/>
                  <a:pt x="2017898" y="455181"/>
                </a:cubicBezTo>
                <a:cubicBezTo>
                  <a:pt x="2011954" y="450380"/>
                  <a:pt x="2008983" y="443865"/>
                  <a:pt x="2008983" y="435635"/>
                </a:cubicBezTo>
                <a:cubicBezTo>
                  <a:pt x="2008983" y="431978"/>
                  <a:pt x="2009211" y="429006"/>
                  <a:pt x="2009669" y="426720"/>
                </a:cubicBezTo>
                <a:lnTo>
                  <a:pt x="2019270" y="378714"/>
                </a:lnTo>
                <a:lnTo>
                  <a:pt x="2056303" y="378714"/>
                </a:lnTo>
                <a:cubicBezTo>
                  <a:pt x="2077334" y="378714"/>
                  <a:pt x="2093450" y="386372"/>
                  <a:pt x="2104652" y="401688"/>
                </a:cubicBezTo>
                <a:cubicBezTo>
                  <a:pt x="2115853" y="417005"/>
                  <a:pt x="2121454" y="435635"/>
                  <a:pt x="2121454" y="457581"/>
                </a:cubicBezTo>
                <a:lnTo>
                  <a:pt x="2121454" y="513131"/>
                </a:lnTo>
                <a:cubicBezTo>
                  <a:pt x="2121454" y="535076"/>
                  <a:pt x="2115853" y="553707"/>
                  <a:pt x="2104652" y="569024"/>
                </a:cubicBezTo>
                <a:cubicBezTo>
                  <a:pt x="2093450" y="584340"/>
                  <a:pt x="2077334" y="591998"/>
                  <a:pt x="2056303" y="591998"/>
                </a:cubicBezTo>
                <a:lnTo>
                  <a:pt x="1902684" y="591998"/>
                </a:lnTo>
                <a:lnTo>
                  <a:pt x="1902684" y="683895"/>
                </a:lnTo>
                <a:lnTo>
                  <a:pt x="2087164" y="683895"/>
                </a:lnTo>
                <a:cubicBezTo>
                  <a:pt x="2120082" y="683895"/>
                  <a:pt x="2148543" y="676351"/>
                  <a:pt x="2172546" y="661264"/>
                </a:cubicBezTo>
                <a:cubicBezTo>
                  <a:pt x="2196549" y="646176"/>
                  <a:pt x="2214837" y="625145"/>
                  <a:pt x="2227410" y="598170"/>
                </a:cubicBezTo>
                <a:cubicBezTo>
                  <a:pt x="2239983" y="571195"/>
                  <a:pt x="2246270" y="540563"/>
                  <a:pt x="2246270" y="506273"/>
                </a:cubicBezTo>
                <a:lnTo>
                  <a:pt x="2246270" y="464439"/>
                </a:lnTo>
                <a:cubicBezTo>
                  <a:pt x="2246270" y="430149"/>
                  <a:pt x="2239983" y="399517"/>
                  <a:pt x="2227410" y="372542"/>
                </a:cubicBezTo>
                <a:cubicBezTo>
                  <a:pt x="2214837" y="345567"/>
                  <a:pt x="2196549" y="324536"/>
                  <a:pt x="2172546" y="309448"/>
                </a:cubicBezTo>
                <a:cubicBezTo>
                  <a:pt x="2148543" y="294361"/>
                  <a:pt x="2120082" y="286817"/>
                  <a:pt x="2087164" y="286817"/>
                </a:cubicBezTo>
                <a:close/>
                <a:moveTo>
                  <a:pt x="1445484" y="286817"/>
                </a:moveTo>
                <a:lnTo>
                  <a:pt x="1453027" y="367055"/>
                </a:lnTo>
                <a:lnTo>
                  <a:pt x="1453027" y="539877"/>
                </a:lnTo>
                <a:lnTo>
                  <a:pt x="1577157" y="519303"/>
                </a:lnTo>
                <a:lnTo>
                  <a:pt x="1577843" y="476098"/>
                </a:lnTo>
                <a:lnTo>
                  <a:pt x="1577843" y="367055"/>
                </a:lnTo>
                <a:lnTo>
                  <a:pt x="1569613" y="286817"/>
                </a:lnTo>
                <a:close/>
                <a:moveTo>
                  <a:pt x="1254984" y="286817"/>
                </a:moveTo>
                <a:lnTo>
                  <a:pt x="1262528" y="367055"/>
                </a:lnTo>
                <a:lnTo>
                  <a:pt x="1262528" y="539877"/>
                </a:lnTo>
                <a:lnTo>
                  <a:pt x="1386657" y="519303"/>
                </a:lnTo>
                <a:lnTo>
                  <a:pt x="1387343" y="476098"/>
                </a:lnTo>
                <a:lnTo>
                  <a:pt x="1387343" y="367055"/>
                </a:lnTo>
                <a:lnTo>
                  <a:pt x="1379113" y="286817"/>
                </a:lnTo>
                <a:close/>
                <a:moveTo>
                  <a:pt x="845409" y="286817"/>
                </a:moveTo>
                <a:lnTo>
                  <a:pt x="845409" y="683895"/>
                </a:lnTo>
                <a:lnTo>
                  <a:pt x="870783" y="683895"/>
                </a:lnTo>
                <a:lnTo>
                  <a:pt x="1075837" y="683895"/>
                </a:lnTo>
                <a:lnTo>
                  <a:pt x="1200653" y="683895"/>
                </a:lnTo>
                <a:lnTo>
                  <a:pt x="1200653" y="416433"/>
                </a:lnTo>
                <a:cubicBezTo>
                  <a:pt x="1200653" y="372085"/>
                  <a:pt x="1189795" y="339395"/>
                  <a:pt x="1168078" y="318364"/>
                </a:cubicBezTo>
                <a:cubicBezTo>
                  <a:pt x="1146361" y="297332"/>
                  <a:pt x="1117214" y="286817"/>
                  <a:pt x="1080638" y="286817"/>
                </a:cubicBezTo>
                <a:lnTo>
                  <a:pt x="970224" y="286817"/>
                </a:lnTo>
                <a:close/>
                <a:moveTo>
                  <a:pt x="1657929" y="277901"/>
                </a:moveTo>
                <a:lnTo>
                  <a:pt x="1642842" y="368427"/>
                </a:lnTo>
                <a:lnTo>
                  <a:pt x="1692219" y="374599"/>
                </a:lnTo>
                <a:cubicBezTo>
                  <a:pt x="1702278" y="375514"/>
                  <a:pt x="1709593" y="378485"/>
                  <a:pt x="1714165" y="383515"/>
                </a:cubicBezTo>
                <a:cubicBezTo>
                  <a:pt x="1718737" y="388544"/>
                  <a:pt x="1721023" y="397688"/>
                  <a:pt x="1721023" y="410947"/>
                </a:cubicBezTo>
                <a:lnTo>
                  <a:pt x="1721023" y="591998"/>
                </a:lnTo>
                <a:lnTo>
                  <a:pt x="1631183" y="591998"/>
                </a:lnTo>
                <a:lnTo>
                  <a:pt x="1631183" y="683895"/>
                </a:lnTo>
                <a:lnTo>
                  <a:pt x="1845838" y="683895"/>
                </a:lnTo>
                <a:lnTo>
                  <a:pt x="1845838" y="407518"/>
                </a:lnTo>
                <a:cubicBezTo>
                  <a:pt x="1845838" y="375056"/>
                  <a:pt x="1838295" y="348196"/>
                  <a:pt x="1823207" y="326936"/>
                </a:cubicBezTo>
                <a:cubicBezTo>
                  <a:pt x="1808120" y="305676"/>
                  <a:pt x="1786631" y="293446"/>
                  <a:pt x="1758742" y="290246"/>
                </a:cubicBezTo>
                <a:close/>
                <a:moveTo>
                  <a:pt x="0" y="0"/>
                </a:moveTo>
                <a:lnTo>
                  <a:pt x="3359146" y="0"/>
                </a:lnTo>
                <a:lnTo>
                  <a:pt x="4389120" y="521971"/>
                </a:lnTo>
                <a:lnTo>
                  <a:pt x="3359146" y="1043942"/>
                </a:lnTo>
                <a:lnTo>
                  <a:pt x="0" y="1043942"/>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11" name="מלבן 10">
            <a:extLst>
              <a:ext uri="{FF2B5EF4-FFF2-40B4-BE49-F238E27FC236}">
                <a16:creationId xmlns:a16="http://schemas.microsoft.com/office/drawing/2014/main" id="{D968D851-3FFA-0B4B-2B2D-19C48C33E9F0}"/>
              </a:ext>
            </a:extLst>
          </p:cNvPr>
          <p:cNvSpPr/>
          <p:nvPr/>
        </p:nvSpPr>
        <p:spPr>
          <a:xfrm>
            <a:off x="0" y="4759585"/>
            <a:ext cx="12192000" cy="20984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תמונה 12" descr="תמונה שמכילה שחור, חשיכה&#10;&#10;התיאור נוצר באופן אוטומטי">
            <a:extLst>
              <a:ext uri="{FF2B5EF4-FFF2-40B4-BE49-F238E27FC236}">
                <a16:creationId xmlns:a16="http://schemas.microsoft.com/office/drawing/2014/main" id="{08F71F91-2124-9882-2B92-663841A1F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729" y="4910119"/>
            <a:ext cx="720000" cy="720000"/>
          </a:xfrm>
          <a:prstGeom prst="rect">
            <a:avLst/>
          </a:prstGeom>
        </p:spPr>
      </p:pic>
      <p:sp>
        <p:nvSpPr>
          <p:cNvPr id="14" name="מלבן 13">
            <a:extLst>
              <a:ext uri="{FF2B5EF4-FFF2-40B4-BE49-F238E27FC236}">
                <a16:creationId xmlns:a16="http://schemas.microsoft.com/office/drawing/2014/main" id="{EDE27DEE-DAC6-35D6-1880-AE822C2058B3}"/>
              </a:ext>
            </a:extLst>
          </p:cNvPr>
          <p:cNvSpPr/>
          <p:nvPr/>
        </p:nvSpPr>
        <p:spPr>
          <a:xfrm>
            <a:off x="7909632" y="5613638"/>
            <a:ext cx="2789545" cy="1200329"/>
          </a:xfrm>
          <a:prstGeom prst="rect">
            <a:avLst/>
          </a:prstGeom>
          <a:noFill/>
        </p:spPr>
        <p:txBody>
          <a:bodyPr wrap="none" lIns="91440" tIns="45720" rIns="91440" bIns="45720">
            <a:spAutoFit/>
          </a:bodyPr>
          <a:lstStyle/>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20% מהנסיעות</a:t>
            </a:r>
          </a:p>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a:t>
            </a:r>
            <a:r>
              <a:rPr lang="he-IL" sz="3600" b="0" cap="none" spc="0" dirty="0" err="1">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אולו</a:t>
            </a: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a:t>
            </a:r>
          </a:p>
        </p:txBody>
      </p:sp>
      <p:pic>
        <p:nvPicPr>
          <p:cNvPr id="16" name="תמונה 15" descr="תמונה שמכילה שחור, חשיכה&#10;&#10;התיאור נוצר באופן אוטומטי">
            <a:extLst>
              <a:ext uri="{FF2B5EF4-FFF2-40B4-BE49-F238E27FC236}">
                <a16:creationId xmlns:a16="http://schemas.microsoft.com/office/drawing/2014/main" id="{CA234B8A-0D93-34ED-E1A9-12E4700BE8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3178" y="4917615"/>
            <a:ext cx="720000" cy="720000"/>
          </a:xfrm>
          <a:prstGeom prst="rect">
            <a:avLst/>
          </a:prstGeom>
        </p:spPr>
      </p:pic>
      <p:sp>
        <p:nvSpPr>
          <p:cNvPr id="17" name="מלבן 16">
            <a:extLst>
              <a:ext uri="{FF2B5EF4-FFF2-40B4-BE49-F238E27FC236}">
                <a16:creationId xmlns:a16="http://schemas.microsoft.com/office/drawing/2014/main" id="{0B4F4CC4-941E-9BA0-739C-D45E16A0B1D1}"/>
              </a:ext>
            </a:extLst>
          </p:cNvPr>
          <p:cNvSpPr/>
          <p:nvPr/>
        </p:nvSpPr>
        <p:spPr>
          <a:xfrm>
            <a:off x="4558561" y="5630119"/>
            <a:ext cx="3049233" cy="1200329"/>
          </a:xfrm>
          <a:prstGeom prst="rect">
            <a:avLst/>
          </a:prstGeom>
          <a:noFill/>
        </p:spPr>
        <p:txBody>
          <a:bodyPr wrap="none" lIns="91440" tIns="45720" rIns="91440" bIns="45720">
            <a:spAutoFit/>
          </a:bodyPr>
          <a:lstStyle/>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שבילים מפותחים</a:t>
            </a:r>
          </a:p>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ונוחים</a:t>
            </a:r>
            <a:endPar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19" name="תמונה 18">
            <a:extLst>
              <a:ext uri="{FF2B5EF4-FFF2-40B4-BE49-F238E27FC236}">
                <a16:creationId xmlns:a16="http://schemas.microsoft.com/office/drawing/2014/main" id="{81968598-F297-A4D0-04DD-3560F3B5DE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3626" y="4965779"/>
            <a:ext cx="720000" cy="720000"/>
          </a:xfrm>
          <a:prstGeom prst="rect">
            <a:avLst/>
          </a:prstGeom>
        </p:spPr>
      </p:pic>
      <p:sp>
        <p:nvSpPr>
          <p:cNvPr id="20" name="מלבן 19">
            <a:extLst>
              <a:ext uri="{FF2B5EF4-FFF2-40B4-BE49-F238E27FC236}">
                <a16:creationId xmlns:a16="http://schemas.microsoft.com/office/drawing/2014/main" id="{9D866612-A5B6-C4AA-533C-E8600AFAFA7D}"/>
              </a:ext>
            </a:extLst>
          </p:cNvPr>
          <p:cNvSpPr/>
          <p:nvPr/>
        </p:nvSpPr>
        <p:spPr>
          <a:xfrm>
            <a:off x="1524884" y="5652799"/>
            <a:ext cx="2757486" cy="1200329"/>
          </a:xfrm>
          <a:prstGeom prst="rect">
            <a:avLst/>
          </a:prstGeom>
          <a:noFill/>
        </p:spPr>
        <p:txBody>
          <a:bodyPr wrap="none" lIns="91440" tIns="45720" rIns="91440" bIns="45720">
            <a:spAutoFit/>
          </a:bodyPr>
          <a:lstStyle/>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אמצעי תחבורה</a:t>
            </a:r>
          </a:p>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מרכזי</a:t>
            </a:r>
          </a:p>
        </p:txBody>
      </p:sp>
      <p:grpSp>
        <p:nvGrpSpPr>
          <p:cNvPr id="23" name="קבוצה 22">
            <a:extLst>
              <a:ext uri="{FF2B5EF4-FFF2-40B4-BE49-F238E27FC236}">
                <a16:creationId xmlns:a16="http://schemas.microsoft.com/office/drawing/2014/main" id="{519A151F-425E-D265-0EAA-E26293DCA12F}"/>
              </a:ext>
            </a:extLst>
          </p:cNvPr>
          <p:cNvGrpSpPr/>
          <p:nvPr/>
        </p:nvGrpSpPr>
        <p:grpSpPr>
          <a:xfrm>
            <a:off x="624395" y="1517144"/>
            <a:ext cx="10943210" cy="5408370"/>
            <a:chOff x="3630094" y="-58588"/>
            <a:chExt cx="8759189" cy="4697458"/>
          </a:xfrm>
        </p:grpSpPr>
        <p:sp>
          <p:nvSpPr>
            <p:cNvPr id="7" name="מלבן: פינות מעוגלות 6">
              <a:extLst>
                <a:ext uri="{FF2B5EF4-FFF2-40B4-BE49-F238E27FC236}">
                  <a16:creationId xmlns:a16="http://schemas.microsoft.com/office/drawing/2014/main" id="{9D36F7B0-8A59-9D5B-9C10-CBD0E90BA28D}"/>
                </a:ext>
              </a:extLst>
            </p:cNvPr>
            <p:cNvSpPr/>
            <p:nvPr/>
          </p:nvSpPr>
          <p:spPr>
            <a:xfrm>
              <a:off x="3630094" y="-58588"/>
              <a:ext cx="8759189" cy="457674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6" name="תרשים 5">
              <a:extLst>
                <a:ext uri="{FF2B5EF4-FFF2-40B4-BE49-F238E27FC236}">
                  <a16:creationId xmlns:a16="http://schemas.microsoft.com/office/drawing/2014/main" id="{A29459D6-06FB-411B-ACBA-20A09363EB1F}"/>
                </a:ext>
              </a:extLst>
            </p:cNvPr>
            <p:cNvGraphicFramePr>
              <a:graphicFrameLocks/>
            </p:cNvGraphicFramePr>
            <p:nvPr>
              <p:extLst>
                <p:ext uri="{D42A27DB-BD31-4B8C-83A1-F6EECF244321}">
                  <p14:modId xmlns:p14="http://schemas.microsoft.com/office/powerpoint/2010/main" val="2162230080"/>
                </p:ext>
              </p:extLst>
            </p:nvPr>
          </p:nvGraphicFramePr>
          <p:xfrm>
            <a:off x="3836901" y="284973"/>
            <a:ext cx="8345574" cy="4353897"/>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1253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he Finnish flag - thisisFINLAND">
            <a:extLst>
              <a:ext uri="{FF2B5EF4-FFF2-40B4-BE49-F238E27FC236}">
                <a16:creationId xmlns:a16="http://schemas.microsoft.com/office/drawing/2014/main" id="{BF6F3199-8211-038B-4048-5078FF15A4C5}"/>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18578" t="6481"/>
          <a:stretch/>
        </p:blipFill>
        <p:spPr bwMode="auto">
          <a:xfrm>
            <a:off x="0" y="0"/>
            <a:ext cx="12192000" cy="5547360"/>
          </a:xfrm>
          <a:prstGeom prst="rect">
            <a:avLst/>
          </a:prstGeom>
          <a:noFill/>
          <a:extLst>
            <a:ext uri="{909E8E84-426E-40DD-AFC4-6F175D3DCCD1}">
              <a14:hiddenFill xmlns:a14="http://schemas.microsoft.com/office/drawing/2010/main">
                <a:solidFill>
                  <a:srgbClr val="FFFFFF"/>
                </a:solidFill>
              </a14:hiddenFill>
            </a:ext>
          </a:extLst>
        </p:spPr>
      </p:pic>
      <p:sp>
        <p:nvSpPr>
          <p:cNvPr id="1030" name="מלבן 1029">
            <a:extLst>
              <a:ext uri="{FF2B5EF4-FFF2-40B4-BE49-F238E27FC236}">
                <a16:creationId xmlns:a16="http://schemas.microsoft.com/office/drawing/2014/main" id="{A8A8C7F5-2675-CF9E-ECF4-7CD7A025BF18}"/>
              </a:ext>
            </a:extLst>
          </p:cNvPr>
          <p:cNvSpPr/>
          <p:nvPr/>
        </p:nvSpPr>
        <p:spPr>
          <a:xfrm>
            <a:off x="0" y="3596640"/>
            <a:ext cx="12192000" cy="3261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8" name="Picture 4" descr="סמל פינלנד – המכלול">
            <a:extLst>
              <a:ext uri="{FF2B5EF4-FFF2-40B4-BE49-F238E27FC236}">
                <a16:creationId xmlns:a16="http://schemas.microsoft.com/office/drawing/2014/main" id="{3D4F8AF9-7C60-F61C-C416-B2E099B03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6499" y="0"/>
            <a:ext cx="1475233" cy="1844041"/>
          </a:xfrm>
          <a:prstGeom prst="rect">
            <a:avLst/>
          </a:prstGeom>
          <a:noFill/>
          <a:extLst>
            <a:ext uri="{909E8E84-426E-40DD-AFC4-6F175D3DCCD1}">
              <a14:hiddenFill xmlns:a14="http://schemas.microsoft.com/office/drawing/2010/main">
                <a:solidFill>
                  <a:srgbClr val="FFFFFF"/>
                </a:solidFill>
              </a14:hiddenFill>
            </a:ext>
          </a:extLst>
        </p:spPr>
      </p:pic>
      <p:sp>
        <p:nvSpPr>
          <p:cNvPr id="36" name="צורה חופשית: צורה 35">
            <a:extLst>
              <a:ext uri="{FF2B5EF4-FFF2-40B4-BE49-F238E27FC236}">
                <a16:creationId xmlns:a16="http://schemas.microsoft.com/office/drawing/2014/main" id="{311FD58D-8085-340F-20C1-A94E9E08565C}"/>
              </a:ext>
            </a:extLst>
          </p:cNvPr>
          <p:cNvSpPr/>
          <p:nvPr/>
        </p:nvSpPr>
        <p:spPr>
          <a:xfrm rot="16200000">
            <a:off x="1885950" y="-1740408"/>
            <a:ext cx="1043940" cy="4815840"/>
          </a:xfrm>
          <a:custGeom>
            <a:avLst/>
            <a:gdLst/>
            <a:ahLst/>
            <a:cxnLst/>
            <a:rect l="l" t="t" r="r" b="b"/>
            <a:pathLst>
              <a:path w="1043940" h="4815840">
                <a:moveTo>
                  <a:pt x="732825" y="2509333"/>
                </a:moveTo>
                <a:lnTo>
                  <a:pt x="590331" y="2478091"/>
                </a:lnTo>
                <a:cubicBezTo>
                  <a:pt x="580679" y="2476567"/>
                  <a:pt x="570773" y="2475805"/>
                  <a:pt x="560613" y="2475805"/>
                </a:cubicBezTo>
                <a:cubicBezTo>
                  <a:pt x="526069" y="2475805"/>
                  <a:pt x="498637" y="2487235"/>
                  <a:pt x="478317" y="2510095"/>
                </a:cubicBezTo>
                <a:cubicBezTo>
                  <a:pt x="457997" y="2532955"/>
                  <a:pt x="448091" y="2569531"/>
                  <a:pt x="448599" y="2619823"/>
                </a:cubicBezTo>
                <a:lnTo>
                  <a:pt x="532419" y="2639635"/>
                </a:lnTo>
                <a:cubicBezTo>
                  <a:pt x="535975" y="2624903"/>
                  <a:pt x="540420" y="2614235"/>
                  <a:pt x="545754" y="2607631"/>
                </a:cubicBezTo>
                <a:cubicBezTo>
                  <a:pt x="551088" y="2601027"/>
                  <a:pt x="558327" y="2597725"/>
                  <a:pt x="567471" y="2597725"/>
                </a:cubicBezTo>
                <a:cubicBezTo>
                  <a:pt x="571535" y="2597725"/>
                  <a:pt x="574837" y="2597979"/>
                  <a:pt x="577377" y="2598487"/>
                </a:cubicBezTo>
                <a:lnTo>
                  <a:pt x="630717" y="2609155"/>
                </a:lnTo>
                <a:lnTo>
                  <a:pt x="630717" y="2650303"/>
                </a:lnTo>
                <a:cubicBezTo>
                  <a:pt x="630717" y="2673671"/>
                  <a:pt x="622208" y="2691578"/>
                  <a:pt x="605190" y="2704024"/>
                </a:cubicBezTo>
                <a:cubicBezTo>
                  <a:pt x="588172" y="2716470"/>
                  <a:pt x="567471" y="2722693"/>
                  <a:pt x="543087" y="2722693"/>
                </a:cubicBezTo>
                <a:lnTo>
                  <a:pt x="481365" y="2722693"/>
                </a:lnTo>
                <a:cubicBezTo>
                  <a:pt x="456981" y="2722693"/>
                  <a:pt x="436280" y="2716470"/>
                  <a:pt x="419262" y="2704024"/>
                </a:cubicBezTo>
                <a:cubicBezTo>
                  <a:pt x="402244" y="2691578"/>
                  <a:pt x="393735" y="2673671"/>
                  <a:pt x="393735" y="2650303"/>
                </a:cubicBezTo>
                <a:lnTo>
                  <a:pt x="393735" y="2479615"/>
                </a:lnTo>
                <a:lnTo>
                  <a:pt x="291627" y="2479615"/>
                </a:lnTo>
                <a:lnTo>
                  <a:pt x="291627" y="2684593"/>
                </a:lnTo>
                <a:cubicBezTo>
                  <a:pt x="291627" y="2721169"/>
                  <a:pt x="300009" y="2752792"/>
                  <a:pt x="316773" y="2779462"/>
                </a:cubicBezTo>
                <a:cubicBezTo>
                  <a:pt x="333537" y="2806132"/>
                  <a:pt x="356905" y="2826452"/>
                  <a:pt x="386877" y="2840422"/>
                </a:cubicBezTo>
                <a:cubicBezTo>
                  <a:pt x="416849" y="2854392"/>
                  <a:pt x="450885" y="2861377"/>
                  <a:pt x="488985" y="2861377"/>
                </a:cubicBezTo>
                <a:lnTo>
                  <a:pt x="535467" y="2861377"/>
                </a:lnTo>
                <a:cubicBezTo>
                  <a:pt x="573567" y="2861377"/>
                  <a:pt x="607603" y="2854392"/>
                  <a:pt x="637575" y="2840422"/>
                </a:cubicBezTo>
                <a:cubicBezTo>
                  <a:pt x="667547" y="2826452"/>
                  <a:pt x="690915" y="2806132"/>
                  <a:pt x="707679" y="2779462"/>
                </a:cubicBezTo>
                <a:cubicBezTo>
                  <a:pt x="724443" y="2752792"/>
                  <a:pt x="732825" y="2721169"/>
                  <a:pt x="732825" y="2684593"/>
                </a:cubicBezTo>
                <a:close/>
                <a:moveTo>
                  <a:pt x="732825" y="2270065"/>
                </a:moveTo>
                <a:lnTo>
                  <a:pt x="643671" y="2278447"/>
                </a:lnTo>
                <a:lnTo>
                  <a:pt x="451647" y="2278447"/>
                </a:lnTo>
                <a:lnTo>
                  <a:pt x="474507" y="2416369"/>
                </a:lnTo>
                <a:lnTo>
                  <a:pt x="522513" y="2417131"/>
                </a:lnTo>
                <a:lnTo>
                  <a:pt x="643671" y="2417131"/>
                </a:lnTo>
                <a:lnTo>
                  <a:pt x="732825" y="2407987"/>
                </a:lnTo>
                <a:close/>
                <a:moveTo>
                  <a:pt x="732825" y="858460"/>
                </a:moveTo>
                <a:lnTo>
                  <a:pt x="630717" y="858460"/>
                </a:lnTo>
                <a:lnTo>
                  <a:pt x="630717" y="1043626"/>
                </a:lnTo>
                <a:cubicBezTo>
                  <a:pt x="622081" y="1037022"/>
                  <a:pt x="610016" y="1031688"/>
                  <a:pt x="594522" y="1027624"/>
                </a:cubicBezTo>
                <a:cubicBezTo>
                  <a:pt x="579028" y="1023560"/>
                  <a:pt x="561375" y="1021528"/>
                  <a:pt x="541563" y="1021528"/>
                </a:cubicBezTo>
                <a:lnTo>
                  <a:pt x="291627" y="1021528"/>
                </a:lnTo>
                <a:lnTo>
                  <a:pt x="291627" y="1160212"/>
                </a:lnTo>
                <a:lnTo>
                  <a:pt x="541563" y="1160212"/>
                </a:lnTo>
                <a:cubicBezTo>
                  <a:pt x="579663" y="1160212"/>
                  <a:pt x="609381" y="1164276"/>
                  <a:pt x="630717" y="1172404"/>
                </a:cubicBezTo>
                <a:lnTo>
                  <a:pt x="630717" y="1232602"/>
                </a:lnTo>
                <a:lnTo>
                  <a:pt x="732825" y="1232602"/>
                </a:lnTo>
                <a:close/>
                <a:moveTo>
                  <a:pt x="742731" y="1999174"/>
                </a:moveTo>
                <a:lnTo>
                  <a:pt x="642147" y="1982410"/>
                </a:lnTo>
                <a:lnTo>
                  <a:pt x="635289" y="2037274"/>
                </a:lnTo>
                <a:cubicBezTo>
                  <a:pt x="634273" y="2048450"/>
                  <a:pt x="630971" y="2056578"/>
                  <a:pt x="625383" y="2061658"/>
                </a:cubicBezTo>
                <a:cubicBezTo>
                  <a:pt x="619795" y="2066738"/>
                  <a:pt x="609635" y="2069278"/>
                  <a:pt x="594903" y="2069278"/>
                </a:cubicBezTo>
                <a:lnTo>
                  <a:pt x="393735" y="2069278"/>
                </a:lnTo>
                <a:lnTo>
                  <a:pt x="393735" y="1969456"/>
                </a:lnTo>
                <a:lnTo>
                  <a:pt x="291627" y="1969456"/>
                </a:lnTo>
                <a:lnTo>
                  <a:pt x="291627" y="2207962"/>
                </a:lnTo>
                <a:lnTo>
                  <a:pt x="598713" y="2207962"/>
                </a:lnTo>
                <a:cubicBezTo>
                  <a:pt x="634781" y="2207962"/>
                  <a:pt x="664626" y="2199580"/>
                  <a:pt x="688248" y="2182816"/>
                </a:cubicBezTo>
                <a:cubicBezTo>
                  <a:pt x="711870" y="2166052"/>
                  <a:pt x="725459" y="2142176"/>
                  <a:pt x="729015" y="2111188"/>
                </a:cubicBezTo>
                <a:close/>
                <a:moveTo>
                  <a:pt x="742731" y="1313374"/>
                </a:moveTo>
                <a:lnTo>
                  <a:pt x="642147" y="1296610"/>
                </a:lnTo>
                <a:lnTo>
                  <a:pt x="635289" y="1351474"/>
                </a:lnTo>
                <a:cubicBezTo>
                  <a:pt x="634273" y="1362650"/>
                  <a:pt x="630971" y="1370778"/>
                  <a:pt x="625383" y="1375858"/>
                </a:cubicBezTo>
                <a:cubicBezTo>
                  <a:pt x="619795" y="1380938"/>
                  <a:pt x="609635" y="1383478"/>
                  <a:pt x="594903" y="1383478"/>
                </a:cubicBezTo>
                <a:lnTo>
                  <a:pt x="393735" y="1383478"/>
                </a:lnTo>
                <a:lnTo>
                  <a:pt x="393735" y="1283656"/>
                </a:lnTo>
                <a:lnTo>
                  <a:pt x="291627" y="1283656"/>
                </a:lnTo>
                <a:lnTo>
                  <a:pt x="291627" y="1522162"/>
                </a:lnTo>
                <a:lnTo>
                  <a:pt x="598713" y="1522162"/>
                </a:lnTo>
                <a:cubicBezTo>
                  <a:pt x="634781" y="1522162"/>
                  <a:pt x="664626" y="1513780"/>
                  <a:pt x="688248" y="1497016"/>
                </a:cubicBezTo>
                <a:cubicBezTo>
                  <a:pt x="711870" y="1480252"/>
                  <a:pt x="725459" y="1456376"/>
                  <a:pt x="729015" y="1425388"/>
                </a:cubicBezTo>
                <a:close/>
                <a:moveTo>
                  <a:pt x="837981" y="1572835"/>
                </a:moveTo>
                <a:lnTo>
                  <a:pt x="630717" y="1572835"/>
                </a:lnTo>
                <a:lnTo>
                  <a:pt x="630717" y="1784671"/>
                </a:lnTo>
                <a:lnTo>
                  <a:pt x="291627" y="1653607"/>
                </a:lnTo>
                <a:lnTo>
                  <a:pt x="291627" y="1792291"/>
                </a:lnTo>
                <a:lnTo>
                  <a:pt x="620049" y="1923355"/>
                </a:lnTo>
                <a:lnTo>
                  <a:pt x="732825" y="1923355"/>
                </a:lnTo>
                <a:lnTo>
                  <a:pt x="732825" y="1696279"/>
                </a:lnTo>
                <a:lnTo>
                  <a:pt x="837981" y="1696279"/>
                </a:lnTo>
                <a:close/>
                <a:moveTo>
                  <a:pt x="1043940" y="0"/>
                </a:moveTo>
                <a:lnTo>
                  <a:pt x="1043940" y="3852672"/>
                </a:lnTo>
                <a:lnTo>
                  <a:pt x="521970" y="4815840"/>
                </a:lnTo>
                <a:lnTo>
                  <a:pt x="0" y="3852672"/>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1032" name="תיבת טקסט 1031">
            <a:extLst>
              <a:ext uri="{FF2B5EF4-FFF2-40B4-BE49-F238E27FC236}">
                <a16:creationId xmlns:a16="http://schemas.microsoft.com/office/drawing/2014/main" id="{DB5BCBB4-030D-5A60-77E7-2D75F36F6C8C}"/>
              </a:ext>
            </a:extLst>
          </p:cNvPr>
          <p:cNvSpPr txBox="1"/>
          <p:nvPr/>
        </p:nvSpPr>
        <p:spPr>
          <a:xfrm>
            <a:off x="9342120" y="5381699"/>
            <a:ext cx="2941320" cy="1323439"/>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רפובליקה פרלמנטרית</a:t>
            </a:r>
          </a:p>
        </p:txBody>
      </p:sp>
      <p:sp>
        <p:nvSpPr>
          <p:cNvPr id="1034" name="תיבת טקסט 1033">
            <a:extLst>
              <a:ext uri="{FF2B5EF4-FFF2-40B4-BE49-F238E27FC236}">
                <a16:creationId xmlns:a16="http://schemas.microsoft.com/office/drawing/2014/main" id="{513971B1-F6CC-4CA9-9842-814FDE3EA87D}"/>
              </a:ext>
            </a:extLst>
          </p:cNvPr>
          <p:cNvSpPr txBox="1"/>
          <p:nvPr/>
        </p:nvSpPr>
        <p:spPr>
          <a:xfrm>
            <a:off x="6113110" y="5381700"/>
            <a:ext cx="3596640" cy="1323439"/>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תלות </a:t>
            </a:r>
          </a:p>
          <a:p>
            <a:pPr algn="ctr"/>
            <a:r>
              <a:rPr lang="he-IL" sz="4000" dirty="0">
                <a:latin typeface="Assistant" panose="00000500000000000000" pitchFamily="2" charset="-79"/>
                <a:cs typeface="Assistant" panose="00000500000000000000" pitchFamily="2" charset="-79"/>
              </a:rPr>
              <a:t>באמון הפרלמנט</a:t>
            </a:r>
          </a:p>
        </p:txBody>
      </p:sp>
      <p:sp>
        <p:nvSpPr>
          <p:cNvPr id="1036" name="תיבת טקסט 1035">
            <a:extLst>
              <a:ext uri="{FF2B5EF4-FFF2-40B4-BE49-F238E27FC236}">
                <a16:creationId xmlns:a16="http://schemas.microsoft.com/office/drawing/2014/main" id="{FC85C69A-0690-2797-7942-3A3B3A5F32BB}"/>
              </a:ext>
            </a:extLst>
          </p:cNvPr>
          <p:cNvSpPr txBox="1"/>
          <p:nvPr/>
        </p:nvSpPr>
        <p:spPr>
          <a:xfrm>
            <a:off x="2834640" y="5381701"/>
            <a:ext cx="3444240" cy="1323439"/>
          </a:xfrm>
          <a:prstGeom prst="rect">
            <a:avLst/>
          </a:prstGeom>
          <a:noFill/>
        </p:spPr>
        <p:txBody>
          <a:bodyPr wrap="square">
            <a:spAutoFit/>
          </a:bodyPr>
          <a:lstStyle/>
          <a:p>
            <a:pPr lvl="0" algn="ctr" rtl="1"/>
            <a:r>
              <a:rPr lang="he-IL" sz="4000" dirty="0">
                <a:latin typeface="Assistant" panose="00000500000000000000" pitchFamily="2" charset="-79"/>
                <a:cs typeface="Assistant" panose="00000500000000000000" pitchFamily="2" charset="-79"/>
              </a:rPr>
              <a:t>השתתפות </a:t>
            </a:r>
          </a:p>
          <a:p>
            <a:pPr lvl="0" algn="ctr" rtl="1"/>
            <a:r>
              <a:rPr lang="he-IL" sz="4000" dirty="0">
                <a:latin typeface="Assistant" panose="00000500000000000000" pitchFamily="2" charset="-79"/>
                <a:cs typeface="Assistant" panose="00000500000000000000" pitchFamily="2" charset="-79"/>
              </a:rPr>
              <a:t>בהליך החקיקה</a:t>
            </a:r>
          </a:p>
        </p:txBody>
      </p:sp>
      <p:cxnSp>
        <p:nvCxnSpPr>
          <p:cNvPr id="1039" name="מחבר ישר 1038">
            <a:extLst>
              <a:ext uri="{FF2B5EF4-FFF2-40B4-BE49-F238E27FC236}">
                <a16:creationId xmlns:a16="http://schemas.microsoft.com/office/drawing/2014/main" id="{784C3141-9EE5-5810-EAB1-1A5D5AB132CB}"/>
              </a:ext>
            </a:extLst>
          </p:cNvPr>
          <p:cNvCxnSpPr>
            <a:cxnSpLocks/>
            <a:endCxn id="1041" idx="6"/>
          </p:cNvCxnSpPr>
          <p:nvPr/>
        </p:nvCxnSpPr>
        <p:spPr>
          <a:xfrm>
            <a:off x="-5578" y="4084320"/>
            <a:ext cx="2432548" cy="0"/>
          </a:xfrm>
          <a:prstGeom prst="line">
            <a:avLst/>
          </a:prstGeom>
          <a:ln w="76200"/>
        </p:spPr>
        <p:style>
          <a:lnRef idx="1">
            <a:schemeClr val="dk1"/>
          </a:lnRef>
          <a:fillRef idx="0">
            <a:schemeClr val="dk1"/>
          </a:fillRef>
          <a:effectRef idx="0">
            <a:schemeClr val="dk1"/>
          </a:effectRef>
          <a:fontRef idx="minor">
            <a:schemeClr val="tx1"/>
          </a:fontRef>
        </p:style>
      </p:cxnSp>
      <p:sp>
        <p:nvSpPr>
          <p:cNvPr id="1040" name="אליפסה 1039">
            <a:extLst>
              <a:ext uri="{FF2B5EF4-FFF2-40B4-BE49-F238E27FC236}">
                <a16:creationId xmlns:a16="http://schemas.microsoft.com/office/drawing/2014/main" id="{117959F3-DCAA-1A90-CC11-A499FFD11946}"/>
              </a:ext>
            </a:extLst>
          </p:cNvPr>
          <p:cNvSpPr/>
          <p:nvPr/>
        </p:nvSpPr>
        <p:spPr>
          <a:xfrm>
            <a:off x="723900" y="3863340"/>
            <a:ext cx="472440" cy="44196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41" name="אליפסה 1040">
            <a:extLst>
              <a:ext uri="{FF2B5EF4-FFF2-40B4-BE49-F238E27FC236}">
                <a16:creationId xmlns:a16="http://schemas.microsoft.com/office/drawing/2014/main" id="{C02E878F-25B5-12D0-89DD-41E6F53A8993}"/>
              </a:ext>
            </a:extLst>
          </p:cNvPr>
          <p:cNvSpPr/>
          <p:nvPr/>
        </p:nvSpPr>
        <p:spPr>
          <a:xfrm>
            <a:off x="1954530" y="3863340"/>
            <a:ext cx="472440" cy="44196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044" name="מחבר חץ ישר 1043">
            <a:extLst>
              <a:ext uri="{FF2B5EF4-FFF2-40B4-BE49-F238E27FC236}">
                <a16:creationId xmlns:a16="http://schemas.microsoft.com/office/drawing/2014/main" id="{6EC2836B-C539-9119-1ABB-1A70319A2869}"/>
              </a:ext>
            </a:extLst>
          </p:cNvPr>
          <p:cNvCxnSpPr>
            <a:cxnSpLocks/>
          </p:cNvCxnSpPr>
          <p:nvPr/>
        </p:nvCxnSpPr>
        <p:spPr>
          <a:xfrm>
            <a:off x="960120" y="4084320"/>
            <a:ext cx="0" cy="14630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45" name="תיבת טקסט 1044">
            <a:extLst>
              <a:ext uri="{FF2B5EF4-FFF2-40B4-BE49-F238E27FC236}">
                <a16:creationId xmlns:a16="http://schemas.microsoft.com/office/drawing/2014/main" id="{B82C0123-6A77-462E-C3FB-5187CDFB808A}"/>
              </a:ext>
            </a:extLst>
          </p:cNvPr>
          <p:cNvSpPr txBox="1"/>
          <p:nvPr/>
        </p:nvSpPr>
        <p:spPr>
          <a:xfrm>
            <a:off x="-181008" y="5420827"/>
            <a:ext cx="2371758" cy="954107"/>
          </a:xfrm>
          <a:prstGeom prst="rect">
            <a:avLst/>
          </a:prstGeom>
          <a:noFill/>
        </p:spPr>
        <p:txBody>
          <a:bodyPr wrap="square">
            <a:spAutoFit/>
          </a:bodyPr>
          <a:lstStyle/>
          <a:p>
            <a:pPr algn="ctr"/>
            <a:r>
              <a:rPr lang="he-IL" sz="2800" dirty="0">
                <a:latin typeface="Assistant" panose="00000500000000000000" pitchFamily="2" charset="-79"/>
                <a:cs typeface="Assistant" panose="00000500000000000000" pitchFamily="2" charset="-79"/>
              </a:rPr>
              <a:t>הקמתה </a:t>
            </a:r>
          </a:p>
          <a:p>
            <a:pPr algn="ctr"/>
            <a:r>
              <a:rPr lang="he-IL" sz="2800" dirty="0">
                <a:latin typeface="Assistant" panose="00000500000000000000" pitchFamily="2" charset="-79"/>
                <a:cs typeface="Assistant" panose="00000500000000000000" pitchFamily="2" charset="-79"/>
              </a:rPr>
              <a:t>במבנה הנוכחי</a:t>
            </a:r>
          </a:p>
        </p:txBody>
      </p:sp>
      <p:cxnSp>
        <p:nvCxnSpPr>
          <p:cNvPr id="1047" name="מחבר חץ ישר 1046">
            <a:extLst>
              <a:ext uri="{FF2B5EF4-FFF2-40B4-BE49-F238E27FC236}">
                <a16:creationId xmlns:a16="http://schemas.microsoft.com/office/drawing/2014/main" id="{0D9B1721-8601-E176-E627-3A1F0712AE7B}"/>
              </a:ext>
            </a:extLst>
          </p:cNvPr>
          <p:cNvCxnSpPr>
            <a:cxnSpLocks/>
          </p:cNvCxnSpPr>
          <p:nvPr/>
        </p:nvCxnSpPr>
        <p:spPr>
          <a:xfrm>
            <a:off x="2175510" y="4084320"/>
            <a:ext cx="15240" cy="7315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49" name="תיבת טקסט 1048">
            <a:extLst>
              <a:ext uri="{FF2B5EF4-FFF2-40B4-BE49-F238E27FC236}">
                <a16:creationId xmlns:a16="http://schemas.microsoft.com/office/drawing/2014/main" id="{BDE83BC9-220B-ED19-46C0-DA200470CD79}"/>
              </a:ext>
            </a:extLst>
          </p:cNvPr>
          <p:cNvSpPr txBox="1"/>
          <p:nvPr/>
        </p:nvSpPr>
        <p:spPr>
          <a:xfrm>
            <a:off x="1384884" y="4703742"/>
            <a:ext cx="1786992" cy="954107"/>
          </a:xfrm>
          <a:prstGeom prst="rect">
            <a:avLst/>
          </a:prstGeom>
          <a:noFill/>
        </p:spPr>
        <p:txBody>
          <a:bodyPr wrap="square">
            <a:spAutoFit/>
          </a:bodyPr>
          <a:lstStyle/>
          <a:p>
            <a:pPr algn="ctr"/>
            <a:r>
              <a:rPr lang="he-IL" sz="2800" dirty="0">
                <a:latin typeface="Assistant" panose="00000500000000000000" pitchFamily="2" charset="-79"/>
                <a:cs typeface="Assistant" panose="00000500000000000000" pitchFamily="2" charset="-79"/>
              </a:rPr>
              <a:t>הכרזה על עצמאות</a:t>
            </a:r>
          </a:p>
        </p:txBody>
      </p:sp>
      <p:pic>
        <p:nvPicPr>
          <p:cNvPr id="1052" name="תמונה 1051" descr="תמונה שמכילה שחור, חשיכה&#10;&#10;התיאור נוצר באופן אוטומטי">
            <a:extLst>
              <a:ext uri="{FF2B5EF4-FFF2-40B4-BE49-F238E27FC236}">
                <a16:creationId xmlns:a16="http://schemas.microsoft.com/office/drawing/2014/main" id="{884322E6-32E6-A544-324A-49594BAD42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116" y="4192791"/>
            <a:ext cx="954000" cy="954000"/>
          </a:xfrm>
          <a:prstGeom prst="rect">
            <a:avLst/>
          </a:prstGeom>
        </p:spPr>
      </p:pic>
      <p:pic>
        <p:nvPicPr>
          <p:cNvPr id="1054" name="תמונה 1053" descr="תמונה שמכילה שחור, חשיכה&#10;&#10;התיאור נוצר באופן אוטומטי">
            <a:extLst>
              <a:ext uri="{FF2B5EF4-FFF2-40B4-BE49-F238E27FC236}">
                <a16:creationId xmlns:a16="http://schemas.microsoft.com/office/drawing/2014/main" id="{DA5AD80B-FEF3-320B-2B3D-FF8CC32203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1970" y="4192791"/>
            <a:ext cx="954000" cy="954000"/>
          </a:xfrm>
          <a:prstGeom prst="rect">
            <a:avLst/>
          </a:prstGeom>
        </p:spPr>
      </p:pic>
      <p:pic>
        <p:nvPicPr>
          <p:cNvPr id="1056" name="תמונה 1055" descr="תמונה שמכילה שחור, חשיכה&#10;&#10;התיאור נוצר באופן אוטומטי">
            <a:extLst>
              <a:ext uri="{FF2B5EF4-FFF2-40B4-BE49-F238E27FC236}">
                <a16:creationId xmlns:a16="http://schemas.microsoft.com/office/drawing/2014/main" id="{4D9BA6A4-1DAA-DD8C-0BD1-1592C3FD04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9760" y="4192791"/>
            <a:ext cx="954000" cy="954000"/>
          </a:xfrm>
          <a:prstGeom prst="rect">
            <a:avLst/>
          </a:prstGeom>
        </p:spPr>
      </p:pic>
    </p:spTree>
    <p:extLst>
      <p:ext uri="{BB962C8B-B14F-4D97-AF65-F5344CB8AC3E}">
        <p14:creationId xmlns:p14="http://schemas.microsoft.com/office/powerpoint/2010/main" val="195829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52"/>
                                        </p:tgtEl>
                                        <p:attrNameLst>
                                          <p:attrName>style.visibility</p:attrName>
                                        </p:attrNameLst>
                                      </p:cBhvr>
                                      <p:to>
                                        <p:strVal val="visible"/>
                                      </p:to>
                                    </p:set>
                                    <p:anim calcmode="lin" valueType="num">
                                      <p:cBhvr additive="base">
                                        <p:cTn id="23" dur="500" fill="hold"/>
                                        <p:tgtEl>
                                          <p:spTgt spid="1052"/>
                                        </p:tgtEl>
                                        <p:attrNameLst>
                                          <p:attrName>ppt_x</p:attrName>
                                        </p:attrNameLst>
                                      </p:cBhvr>
                                      <p:tavLst>
                                        <p:tav tm="0">
                                          <p:val>
                                            <p:strVal val="#ppt_x"/>
                                          </p:val>
                                        </p:tav>
                                        <p:tav tm="100000">
                                          <p:val>
                                            <p:strVal val="#ppt_x"/>
                                          </p:val>
                                        </p:tav>
                                      </p:tavLst>
                                    </p:anim>
                                    <p:anim calcmode="lin" valueType="num">
                                      <p:cBhvr additive="base">
                                        <p:cTn id="24" dur="500" fill="hold"/>
                                        <p:tgtEl>
                                          <p:spTgt spid="10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32"/>
                                        </p:tgtEl>
                                        <p:attrNameLst>
                                          <p:attrName>style.visibility</p:attrName>
                                        </p:attrNameLst>
                                      </p:cBhvr>
                                      <p:to>
                                        <p:strVal val="visible"/>
                                      </p:to>
                                    </p:set>
                                    <p:anim calcmode="lin" valueType="num">
                                      <p:cBhvr additive="base">
                                        <p:cTn id="27" dur="500" fill="hold"/>
                                        <p:tgtEl>
                                          <p:spTgt spid="1032"/>
                                        </p:tgtEl>
                                        <p:attrNameLst>
                                          <p:attrName>ppt_x</p:attrName>
                                        </p:attrNameLst>
                                      </p:cBhvr>
                                      <p:tavLst>
                                        <p:tav tm="0">
                                          <p:val>
                                            <p:strVal val="#ppt_x"/>
                                          </p:val>
                                        </p:tav>
                                        <p:tav tm="100000">
                                          <p:val>
                                            <p:strVal val="#ppt_x"/>
                                          </p:val>
                                        </p:tav>
                                      </p:tavLst>
                                    </p:anim>
                                    <p:anim calcmode="lin" valueType="num">
                                      <p:cBhvr additive="base">
                                        <p:cTn id="28" dur="500" fill="hold"/>
                                        <p:tgtEl>
                                          <p:spTgt spid="10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54"/>
                                        </p:tgtEl>
                                        <p:attrNameLst>
                                          <p:attrName>style.visibility</p:attrName>
                                        </p:attrNameLst>
                                      </p:cBhvr>
                                      <p:to>
                                        <p:strVal val="visible"/>
                                      </p:to>
                                    </p:set>
                                    <p:anim calcmode="lin" valueType="num">
                                      <p:cBhvr additive="base">
                                        <p:cTn id="31" dur="500" fill="hold"/>
                                        <p:tgtEl>
                                          <p:spTgt spid="1054"/>
                                        </p:tgtEl>
                                        <p:attrNameLst>
                                          <p:attrName>ppt_x</p:attrName>
                                        </p:attrNameLst>
                                      </p:cBhvr>
                                      <p:tavLst>
                                        <p:tav tm="0">
                                          <p:val>
                                            <p:strVal val="#ppt_x"/>
                                          </p:val>
                                        </p:tav>
                                        <p:tav tm="100000">
                                          <p:val>
                                            <p:strVal val="#ppt_x"/>
                                          </p:val>
                                        </p:tav>
                                      </p:tavLst>
                                    </p:anim>
                                    <p:anim calcmode="lin" valueType="num">
                                      <p:cBhvr additive="base">
                                        <p:cTn id="32" dur="500" fill="hold"/>
                                        <p:tgtEl>
                                          <p:spTgt spid="10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34"/>
                                        </p:tgtEl>
                                        <p:attrNameLst>
                                          <p:attrName>style.visibility</p:attrName>
                                        </p:attrNameLst>
                                      </p:cBhvr>
                                      <p:to>
                                        <p:strVal val="visible"/>
                                      </p:to>
                                    </p:set>
                                    <p:anim calcmode="lin" valueType="num">
                                      <p:cBhvr additive="base">
                                        <p:cTn id="35" dur="500" fill="hold"/>
                                        <p:tgtEl>
                                          <p:spTgt spid="1034"/>
                                        </p:tgtEl>
                                        <p:attrNameLst>
                                          <p:attrName>ppt_x</p:attrName>
                                        </p:attrNameLst>
                                      </p:cBhvr>
                                      <p:tavLst>
                                        <p:tav tm="0">
                                          <p:val>
                                            <p:strVal val="#ppt_x"/>
                                          </p:val>
                                        </p:tav>
                                        <p:tav tm="100000">
                                          <p:val>
                                            <p:strVal val="#ppt_x"/>
                                          </p:val>
                                        </p:tav>
                                      </p:tavLst>
                                    </p:anim>
                                    <p:anim calcmode="lin" valueType="num">
                                      <p:cBhvr additive="base">
                                        <p:cTn id="36" dur="500" fill="hold"/>
                                        <p:tgtEl>
                                          <p:spTgt spid="103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56"/>
                                        </p:tgtEl>
                                        <p:attrNameLst>
                                          <p:attrName>style.visibility</p:attrName>
                                        </p:attrNameLst>
                                      </p:cBhvr>
                                      <p:to>
                                        <p:strVal val="visible"/>
                                      </p:to>
                                    </p:set>
                                    <p:anim calcmode="lin" valueType="num">
                                      <p:cBhvr additive="base">
                                        <p:cTn id="39" dur="500" fill="hold"/>
                                        <p:tgtEl>
                                          <p:spTgt spid="1056"/>
                                        </p:tgtEl>
                                        <p:attrNameLst>
                                          <p:attrName>ppt_x</p:attrName>
                                        </p:attrNameLst>
                                      </p:cBhvr>
                                      <p:tavLst>
                                        <p:tav tm="0">
                                          <p:val>
                                            <p:strVal val="#ppt_x"/>
                                          </p:val>
                                        </p:tav>
                                        <p:tav tm="100000">
                                          <p:val>
                                            <p:strVal val="#ppt_x"/>
                                          </p:val>
                                        </p:tav>
                                      </p:tavLst>
                                    </p:anim>
                                    <p:anim calcmode="lin" valueType="num">
                                      <p:cBhvr additive="base">
                                        <p:cTn id="40" dur="500" fill="hold"/>
                                        <p:tgtEl>
                                          <p:spTgt spid="10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36"/>
                                        </p:tgtEl>
                                        <p:attrNameLst>
                                          <p:attrName>style.visibility</p:attrName>
                                        </p:attrNameLst>
                                      </p:cBhvr>
                                      <p:to>
                                        <p:strVal val="visible"/>
                                      </p:to>
                                    </p:set>
                                    <p:anim calcmode="lin" valueType="num">
                                      <p:cBhvr additive="base">
                                        <p:cTn id="43" dur="500" fill="hold"/>
                                        <p:tgtEl>
                                          <p:spTgt spid="1036"/>
                                        </p:tgtEl>
                                        <p:attrNameLst>
                                          <p:attrName>ppt_x</p:attrName>
                                        </p:attrNameLst>
                                      </p:cBhvr>
                                      <p:tavLst>
                                        <p:tav tm="0">
                                          <p:val>
                                            <p:strVal val="#ppt_x"/>
                                          </p:val>
                                        </p:tav>
                                        <p:tav tm="100000">
                                          <p:val>
                                            <p:strVal val="#ppt_x"/>
                                          </p:val>
                                        </p:tav>
                                      </p:tavLst>
                                    </p:anim>
                                    <p:anim calcmode="lin" valueType="num">
                                      <p:cBhvr additive="base">
                                        <p:cTn id="44"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p:bldP spid="1034" grpId="0"/>
      <p:bldP spid="1036" grpId="0"/>
      <p:bldP spid="1040" grpId="0" animBg="1"/>
      <p:bldP spid="1041" grpId="0" animBg="1"/>
      <p:bldP spid="1045" grpId="0"/>
      <p:bldP spid="10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CB1C41E4-3C97-20FE-4D13-4BA5DD7E1F67}"/>
              </a:ext>
            </a:extLst>
          </p:cNvPr>
          <p:cNvPicPr>
            <a:picLocks noChangeAspect="1"/>
          </p:cNvPicPr>
          <p:nvPr/>
        </p:nvPicPr>
        <p:blipFill>
          <a:blip r:embed="rId2"/>
          <a:stretch>
            <a:fillRect/>
          </a:stretch>
        </p:blipFill>
        <p:spPr>
          <a:xfrm>
            <a:off x="0" y="0"/>
            <a:ext cx="12262884" cy="6858000"/>
          </a:xfrm>
          <a:prstGeom prst="rect">
            <a:avLst/>
          </a:prstGeom>
        </p:spPr>
      </p:pic>
      <p:sp>
        <p:nvSpPr>
          <p:cNvPr id="5" name="צורה חופשית: צורה 4">
            <a:extLst>
              <a:ext uri="{FF2B5EF4-FFF2-40B4-BE49-F238E27FC236}">
                <a16:creationId xmlns:a16="http://schemas.microsoft.com/office/drawing/2014/main" id="{187275E1-1C7B-1921-360B-A7FB78DAD164}"/>
              </a:ext>
            </a:extLst>
          </p:cNvPr>
          <p:cNvSpPr/>
          <p:nvPr/>
        </p:nvSpPr>
        <p:spPr>
          <a:xfrm>
            <a:off x="-701040" y="-548640"/>
            <a:ext cx="12006932" cy="7741920"/>
          </a:xfrm>
          <a:custGeom>
            <a:avLst/>
            <a:gdLst/>
            <a:ahLst/>
            <a:cxnLst/>
            <a:rect l="l" t="t" r="r" b="b"/>
            <a:pathLst>
              <a:path w="12006932" h="6858000">
                <a:moveTo>
                  <a:pt x="1767662" y="3165709"/>
                </a:moveTo>
                <a:lnTo>
                  <a:pt x="1636455" y="3517343"/>
                </a:lnTo>
                <a:lnTo>
                  <a:pt x="1636455" y="4960619"/>
                </a:lnTo>
                <a:lnTo>
                  <a:pt x="2591641" y="4960619"/>
                </a:lnTo>
                <a:lnTo>
                  <a:pt x="2591641" y="3165709"/>
                </a:lnTo>
                <a:close/>
                <a:moveTo>
                  <a:pt x="9335560" y="1921868"/>
                </a:moveTo>
                <a:lnTo>
                  <a:pt x="11088484" y="1921868"/>
                </a:lnTo>
                <a:cubicBezTo>
                  <a:pt x="11368392" y="1921868"/>
                  <a:pt x="11591444" y="2002341"/>
                  <a:pt x="11757639" y="2163288"/>
                </a:cubicBezTo>
                <a:cubicBezTo>
                  <a:pt x="11923835" y="2324236"/>
                  <a:pt x="12006932" y="2574403"/>
                  <a:pt x="12006932" y="2913792"/>
                </a:cubicBezTo>
                <a:lnTo>
                  <a:pt x="12006932" y="4960619"/>
                </a:lnTo>
                <a:lnTo>
                  <a:pt x="11051746" y="4960619"/>
                </a:lnTo>
                <a:lnTo>
                  <a:pt x="11051746" y="2861309"/>
                </a:lnTo>
                <a:cubicBezTo>
                  <a:pt x="11051746" y="2703861"/>
                  <a:pt x="10973022" y="2625137"/>
                  <a:pt x="10815574" y="2625137"/>
                </a:cubicBezTo>
                <a:lnTo>
                  <a:pt x="10290746" y="2625137"/>
                </a:lnTo>
                <a:lnTo>
                  <a:pt x="10290746" y="3816495"/>
                </a:lnTo>
                <a:cubicBezTo>
                  <a:pt x="10290746" y="4113897"/>
                  <a:pt x="10245261" y="4348320"/>
                  <a:pt x="10154291" y="4519764"/>
                </a:cubicBezTo>
                <a:cubicBezTo>
                  <a:pt x="10063321" y="4691208"/>
                  <a:pt x="9924241" y="4817167"/>
                  <a:pt x="9737053" y="4897640"/>
                </a:cubicBezTo>
                <a:cubicBezTo>
                  <a:pt x="9549864" y="4978113"/>
                  <a:pt x="9298822" y="5032346"/>
                  <a:pt x="8983926" y="5060336"/>
                </a:cubicBezTo>
                <a:lnTo>
                  <a:pt x="8905201" y="4420047"/>
                </a:lnTo>
                <a:cubicBezTo>
                  <a:pt x="9038157" y="4402553"/>
                  <a:pt x="9134376" y="4378935"/>
                  <a:pt x="9193856" y="4349195"/>
                </a:cubicBezTo>
                <a:cubicBezTo>
                  <a:pt x="9253336" y="4319455"/>
                  <a:pt x="9291824" y="4274845"/>
                  <a:pt x="9309318" y="4215364"/>
                </a:cubicBezTo>
                <a:cubicBezTo>
                  <a:pt x="9326812" y="4155884"/>
                  <a:pt x="9335560" y="4064914"/>
                  <a:pt x="9335560" y="3942454"/>
                </a:cubicBezTo>
                <a:close/>
                <a:moveTo>
                  <a:pt x="7579083" y="1921868"/>
                </a:moveTo>
                <a:lnTo>
                  <a:pt x="8529021" y="1921868"/>
                </a:lnTo>
                <a:lnTo>
                  <a:pt x="8592000" y="2535916"/>
                </a:lnTo>
                <a:lnTo>
                  <a:pt x="8592000" y="4960619"/>
                </a:lnTo>
                <a:lnTo>
                  <a:pt x="7636814" y="4960619"/>
                </a:lnTo>
                <a:lnTo>
                  <a:pt x="7636814" y="2535916"/>
                </a:lnTo>
                <a:close/>
                <a:moveTo>
                  <a:pt x="6507885" y="1921868"/>
                </a:moveTo>
                <a:lnTo>
                  <a:pt x="7210237" y="1921868"/>
                </a:lnTo>
                <a:lnTo>
                  <a:pt x="7210237" y="2625137"/>
                </a:lnTo>
                <a:lnTo>
                  <a:pt x="6795623" y="2625137"/>
                </a:lnTo>
                <a:cubicBezTo>
                  <a:pt x="6781628" y="2661875"/>
                  <a:pt x="6769382" y="2702221"/>
                  <a:pt x="6758885" y="2746175"/>
                </a:cubicBezTo>
                <a:lnTo>
                  <a:pt x="6739845" y="2849707"/>
                </a:lnTo>
                <a:close/>
                <a:moveTo>
                  <a:pt x="1678441" y="1921868"/>
                </a:moveTo>
                <a:lnTo>
                  <a:pt x="1678441" y="2625137"/>
                </a:lnTo>
                <a:lnTo>
                  <a:pt x="3126965" y="2625137"/>
                </a:lnTo>
                <a:cubicBezTo>
                  <a:pt x="3284413" y="2625137"/>
                  <a:pt x="3363138" y="2703861"/>
                  <a:pt x="3363138" y="2861309"/>
                </a:cubicBezTo>
                <a:lnTo>
                  <a:pt x="3363138" y="4960619"/>
                </a:lnTo>
                <a:lnTo>
                  <a:pt x="4318324" y="4960619"/>
                </a:lnTo>
                <a:lnTo>
                  <a:pt x="4318324" y="2913792"/>
                </a:lnTo>
                <a:cubicBezTo>
                  <a:pt x="4318324" y="2574403"/>
                  <a:pt x="4235226" y="2324236"/>
                  <a:pt x="4069030" y="2163288"/>
                </a:cubicBezTo>
                <a:cubicBezTo>
                  <a:pt x="3902835" y="2002341"/>
                  <a:pt x="3679784" y="1921868"/>
                  <a:pt x="3399875" y="1921868"/>
                </a:cubicBezTo>
                <a:close/>
                <a:moveTo>
                  <a:pt x="0" y="0"/>
                </a:moveTo>
                <a:lnTo>
                  <a:pt x="6027418" y="0"/>
                </a:lnTo>
                <a:lnTo>
                  <a:pt x="6507885" y="1921868"/>
                </a:lnTo>
                <a:lnTo>
                  <a:pt x="4633334" y="1921868"/>
                </a:lnTo>
                <a:lnTo>
                  <a:pt x="4633334" y="2625137"/>
                </a:lnTo>
                <a:lnTo>
                  <a:pt x="5908665" y="2625137"/>
                </a:lnTo>
                <a:cubicBezTo>
                  <a:pt x="5863180" y="2684617"/>
                  <a:pt x="5826442" y="2767715"/>
                  <a:pt x="5798452" y="2874430"/>
                </a:cubicBezTo>
                <a:cubicBezTo>
                  <a:pt x="5770461" y="2981145"/>
                  <a:pt x="5756465" y="3102730"/>
                  <a:pt x="5756465" y="3239185"/>
                </a:cubicBezTo>
                <a:lnTo>
                  <a:pt x="5756465" y="4960619"/>
                </a:lnTo>
                <a:lnTo>
                  <a:pt x="6711651" y="4960619"/>
                </a:lnTo>
                <a:lnTo>
                  <a:pt x="6711651" y="3239185"/>
                </a:lnTo>
                <a:cubicBezTo>
                  <a:pt x="6711651" y="3107978"/>
                  <a:pt x="6718649" y="2991204"/>
                  <a:pt x="6732644" y="2888863"/>
                </a:cubicBezTo>
                <a:lnTo>
                  <a:pt x="6739845" y="2849707"/>
                </a:lnTo>
                <a:lnTo>
                  <a:pt x="7741918" y="6858000"/>
                </a:lnTo>
                <a:lnTo>
                  <a:pt x="1714500" y="6858000"/>
                </a:lnTo>
                <a:close/>
              </a:path>
            </a:pathLst>
          </a:custGeom>
          <a:solidFill>
            <a:schemeClr val="bg1"/>
          </a:solidFill>
          <a:ln w="0">
            <a:solidFill>
              <a:schemeClr val="bg1"/>
            </a:solid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413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Tree>
    <p:extLst>
      <p:ext uri="{BB962C8B-B14F-4D97-AF65-F5344CB8AC3E}">
        <p14:creationId xmlns:p14="http://schemas.microsoft.com/office/powerpoint/2010/main" val="235102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תמונה 20">
            <a:extLst>
              <a:ext uri="{FF2B5EF4-FFF2-40B4-BE49-F238E27FC236}">
                <a16:creationId xmlns:a16="http://schemas.microsoft.com/office/drawing/2014/main" id="{4A582CEB-BF88-236A-0EE3-52CD5AB0CC78}"/>
              </a:ext>
            </a:extLst>
          </p:cNvPr>
          <p:cNvPicPr>
            <a:picLocks noChangeAspect="1"/>
          </p:cNvPicPr>
          <p:nvPr/>
        </p:nvPicPr>
        <p:blipFill rotWithShape="1">
          <a:blip r:embed="rId3">
            <a:alphaModFix amt="50000"/>
          </a:blip>
          <a:srcRect t="9126"/>
          <a:stretch/>
        </p:blipFill>
        <p:spPr>
          <a:xfrm>
            <a:off x="0" y="0"/>
            <a:ext cx="12192000" cy="6858000"/>
          </a:xfrm>
          <a:prstGeom prst="rect">
            <a:avLst/>
          </a:prstGeom>
        </p:spPr>
      </p:pic>
      <p:sp>
        <p:nvSpPr>
          <p:cNvPr id="22" name="צורה חופשית: צורה 21">
            <a:extLst>
              <a:ext uri="{FF2B5EF4-FFF2-40B4-BE49-F238E27FC236}">
                <a16:creationId xmlns:a16="http://schemas.microsoft.com/office/drawing/2014/main" id="{03D6EF56-9D3D-1A7E-D798-E1E7B64B0D28}"/>
              </a:ext>
            </a:extLst>
          </p:cNvPr>
          <p:cNvSpPr/>
          <p:nvPr/>
        </p:nvSpPr>
        <p:spPr>
          <a:xfrm>
            <a:off x="7376159" y="145542"/>
            <a:ext cx="4815840" cy="1043940"/>
          </a:xfrm>
          <a:custGeom>
            <a:avLst/>
            <a:gdLst/>
            <a:ahLst/>
            <a:cxnLst/>
            <a:rect l="l" t="t" r="r" b="b"/>
            <a:pathLst>
              <a:path w="4815840" h="1043940">
                <a:moveTo>
                  <a:pt x="2968374" y="520598"/>
                </a:moveTo>
                <a:lnTo>
                  <a:pt x="2951229" y="566547"/>
                </a:lnTo>
                <a:lnTo>
                  <a:pt x="2951229" y="755142"/>
                </a:lnTo>
                <a:lnTo>
                  <a:pt x="3076044" y="755142"/>
                </a:lnTo>
                <a:lnTo>
                  <a:pt x="3076044" y="520598"/>
                </a:lnTo>
                <a:close/>
                <a:moveTo>
                  <a:pt x="815724" y="520598"/>
                </a:moveTo>
                <a:lnTo>
                  <a:pt x="798579" y="566547"/>
                </a:lnTo>
                <a:lnTo>
                  <a:pt x="798579" y="755142"/>
                </a:lnTo>
                <a:lnTo>
                  <a:pt x="923395" y="755142"/>
                </a:lnTo>
                <a:lnTo>
                  <a:pt x="923395" y="520598"/>
                </a:lnTo>
                <a:close/>
                <a:moveTo>
                  <a:pt x="4374416" y="358064"/>
                </a:moveTo>
                <a:lnTo>
                  <a:pt x="4374416" y="449961"/>
                </a:lnTo>
                <a:lnTo>
                  <a:pt x="4515005" y="449961"/>
                </a:lnTo>
                <a:cubicBezTo>
                  <a:pt x="4535579" y="449961"/>
                  <a:pt x="4545866" y="460248"/>
                  <a:pt x="4545866" y="480822"/>
                </a:cubicBezTo>
                <a:lnTo>
                  <a:pt x="4545866" y="755142"/>
                </a:lnTo>
                <a:lnTo>
                  <a:pt x="4670682" y="755142"/>
                </a:lnTo>
                <a:lnTo>
                  <a:pt x="4670682" y="487680"/>
                </a:lnTo>
                <a:cubicBezTo>
                  <a:pt x="4670682" y="443332"/>
                  <a:pt x="4659823" y="410642"/>
                  <a:pt x="4638106" y="389611"/>
                </a:cubicBezTo>
                <a:cubicBezTo>
                  <a:pt x="4616389" y="368579"/>
                  <a:pt x="4587243" y="358064"/>
                  <a:pt x="4550667" y="358064"/>
                </a:cubicBezTo>
                <a:close/>
                <a:moveTo>
                  <a:pt x="3958288" y="358064"/>
                </a:moveTo>
                <a:lnTo>
                  <a:pt x="4022067" y="463677"/>
                </a:lnTo>
                <a:lnTo>
                  <a:pt x="4000122" y="519913"/>
                </a:lnTo>
                <a:lnTo>
                  <a:pt x="3923312" y="755142"/>
                </a:lnTo>
                <a:lnTo>
                  <a:pt x="4041270" y="755142"/>
                </a:lnTo>
                <a:lnTo>
                  <a:pt x="4095448" y="574777"/>
                </a:lnTo>
                <a:lnTo>
                  <a:pt x="4209291" y="755142"/>
                </a:lnTo>
                <a:lnTo>
                  <a:pt x="4340964" y="755142"/>
                </a:lnTo>
                <a:lnTo>
                  <a:pt x="4247696" y="613867"/>
                </a:lnTo>
                <a:lnTo>
                  <a:pt x="4332735" y="358064"/>
                </a:lnTo>
                <a:lnTo>
                  <a:pt x="4214777" y="358064"/>
                </a:lnTo>
                <a:lnTo>
                  <a:pt x="4194889" y="440360"/>
                </a:lnTo>
                <a:lnTo>
                  <a:pt x="4175001" y="506197"/>
                </a:lnTo>
                <a:lnTo>
                  <a:pt x="4134538" y="443103"/>
                </a:lnTo>
                <a:lnTo>
                  <a:pt x="4083104" y="358064"/>
                </a:lnTo>
                <a:close/>
                <a:moveTo>
                  <a:pt x="3470303" y="358064"/>
                </a:moveTo>
                <a:lnTo>
                  <a:pt x="3523796" y="762000"/>
                </a:lnTo>
                <a:cubicBezTo>
                  <a:pt x="3532025" y="762457"/>
                  <a:pt x="3544141" y="762686"/>
                  <a:pt x="3560143" y="762686"/>
                </a:cubicBezTo>
                <a:cubicBezTo>
                  <a:pt x="3680844" y="762686"/>
                  <a:pt x="3769426" y="738797"/>
                  <a:pt x="3825890" y="691020"/>
                </a:cubicBezTo>
                <a:cubicBezTo>
                  <a:pt x="3882355" y="643242"/>
                  <a:pt x="3910130" y="573405"/>
                  <a:pt x="3909215" y="481508"/>
                </a:cubicBezTo>
                <a:lnTo>
                  <a:pt x="3908530" y="358064"/>
                </a:lnTo>
                <a:lnTo>
                  <a:pt x="3783714" y="358064"/>
                </a:lnTo>
                <a:lnTo>
                  <a:pt x="3785085" y="488366"/>
                </a:lnTo>
                <a:cubicBezTo>
                  <a:pt x="3785542" y="538658"/>
                  <a:pt x="3774226" y="579006"/>
                  <a:pt x="3751138" y="609410"/>
                </a:cubicBezTo>
                <a:cubicBezTo>
                  <a:pt x="3728050" y="639813"/>
                  <a:pt x="3685644" y="656844"/>
                  <a:pt x="3623922" y="660502"/>
                </a:cubicBezTo>
                <a:lnTo>
                  <a:pt x="3616379" y="597408"/>
                </a:lnTo>
                <a:cubicBezTo>
                  <a:pt x="3666671" y="582320"/>
                  <a:pt x="3701418" y="558660"/>
                  <a:pt x="3720620" y="526428"/>
                </a:cubicBezTo>
                <a:cubicBezTo>
                  <a:pt x="3739822" y="494195"/>
                  <a:pt x="3749424" y="452933"/>
                  <a:pt x="3749424" y="402641"/>
                </a:cubicBezTo>
                <a:lnTo>
                  <a:pt x="3749424" y="358064"/>
                </a:lnTo>
                <a:lnTo>
                  <a:pt x="3631466" y="358064"/>
                </a:lnTo>
                <a:lnTo>
                  <a:pt x="3632152" y="405384"/>
                </a:lnTo>
                <a:cubicBezTo>
                  <a:pt x="3632609" y="438302"/>
                  <a:pt x="3631237" y="462763"/>
                  <a:pt x="3628037" y="478765"/>
                </a:cubicBezTo>
                <a:cubicBezTo>
                  <a:pt x="3624837" y="494767"/>
                  <a:pt x="3617750" y="506425"/>
                  <a:pt x="3606777" y="513740"/>
                </a:cubicBezTo>
                <a:lnTo>
                  <a:pt x="3588260" y="358064"/>
                </a:lnTo>
                <a:close/>
                <a:moveTo>
                  <a:pt x="2956715" y="358064"/>
                </a:moveTo>
                <a:lnTo>
                  <a:pt x="2956715" y="449961"/>
                </a:lnTo>
                <a:lnTo>
                  <a:pt x="3145996" y="449961"/>
                </a:lnTo>
                <a:cubicBezTo>
                  <a:pt x="3166570" y="449961"/>
                  <a:pt x="3176857" y="460248"/>
                  <a:pt x="3176857" y="480822"/>
                </a:cubicBezTo>
                <a:lnTo>
                  <a:pt x="3176857" y="755142"/>
                </a:lnTo>
                <a:lnTo>
                  <a:pt x="3301672" y="755142"/>
                </a:lnTo>
                <a:lnTo>
                  <a:pt x="3301672" y="487680"/>
                </a:lnTo>
                <a:cubicBezTo>
                  <a:pt x="3301672" y="443332"/>
                  <a:pt x="3290814" y="410642"/>
                  <a:pt x="3269097" y="389611"/>
                </a:cubicBezTo>
                <a:cubicBezTo>
                  <a:pt x="3247380" y="368579"/>
                  <a:pt x="3218234" y="358064"/>
                  <a:pt x="3181658" y="358064"/>
                </a:cubicBezTo>
                <a:close/>
                <a:moveTo>
                  <a:pt x="1546253" y="358064"/>
                </a:moveTo>
                <a:lnTo>
                  <a:pt x="1599745" y="762000"/>
                </a:lnTo>
                <a:cubicBezTo>
                  <a:pt x="1607975" y="762457"/>
                  <a:pt x="1620091" y="762686"/>
                  <a:pt x="1636093" y="762686"/>
                </a:cubicBezTo>
                <a:cubicBezTo>
                  <a:pt x="1756794" y="762686"/>
                  <a:pt x="1845376" y="738797"/>
                  <a:pt x="1901840" y="691020"/>
                </a:cubicBezTo>
                <a:cubicBezTo>
                  <a:pt x="1958304" y="643242"/>
                  <a:pt x="1986080" y="573405"/>
                  <a:pt x="1985165" y="481508"/>
                </a:cubicBezTo>
                <a:lnTo>
                  <a:pt x="1984479" y="358064"/>
                </a:lnTo>
                <a:lnTo>
                  <a:pt x="1859664" y="358064"/>
                </a:lnTo>
                <a:lnTo>
                  <a:pt x="1861035" y="488366"/>
                </a:lnTo>
                <a:cubicBezTo>
                  <a:pt x="1861492" y="538658"/>
                  <a:pt x="1850177" y="579006"/>
                  <a:pt x="1827088" y="609410"/>
                </a:cubicBezTo>
                <a:cubicBezTo>
                  <a:pt x="1804000" y="639813"/>
                  <a:pt x="1761594" y="656844"/>
                  <a:pt x="1699872" y="660502"/>
                </a:cubicBezTo>
                <a:lnTo>
                  <a:pt x="1692328" y="597408"/>
                </a:lnTo>
                <a:cubicBezTo>
                  <a:pt x="1742620" y="582320"/>
                  <a:pt x="1777368" y="558660"/>
                  <a:pt x="1796570" y="526428"/>
                </a:cubicBezTo>
                <a:cubicBezTo>
                  <a:pt x="1815772" y="494195"/>
                  <a:pt x="1825374" y="452933"/>
                  <a:pt x="1825374" y="402641"/>
                </a:cubicBezTo>
                <a:lnTo>
                  <a:pt x="1825374" y="358064"/>
                </a:lnTo>
                <a:lnTo>
                  <a:pt x="1707416" y="358064"/>
                </a:lnTo>
                <a:lnTo>
                  <a:pt x="1708102" y="405384"/>
                </a:lnTo>
                <a:cubicBezTo>
                  <a:pt x="1708559" y="438302"/>
                  <a:pt x="1707187" y="462763"/>
                  <a:pt x="1703987" y="478765"/>
                </a:cubicBezTo>
                <a:cubicBezTo>
                  <a:pt x="1700787" y="494767"/>
                  <a:pt x="1693700" y="506425"/>
                  <a:pt x="1682727" y="513740"/>
                </a:cubicBezTo>
                <a:lnTo>
                  <a:pt x="1664211" y="358064"/>
                </a:lnTo>
                <a:close/>
                <a:moveTo>
                  <a:pt x="804065" y="358064"/>
                </a:moveTo>
                <a:lnTo>
                  <a:pt x="804065" y="449961"/>
                </a:lnTo>
                <a:lnTo>
                  <a:pt x="993346" y="449961"/>
                </a:lnTo>
                <a:cubicBezTo>
                  <a:pt x="1013920" y="449961"/>
                  <a:pt x="1024207" y="460248"/>
                  <a:pt x="1024207" y="480822"/>
                </a:cubicBezTo>
                <a:lnTo>
                  <a:pt x="1024207" y="755142"/>
                </a:lnTo>
                <a:lnTo>
                  <a:pt x="1149022" y="755142"/>
                </a:lnTo>
                <a:lnTo>
                  <a:pt x="1149022" y="487680"/>
                </a:lnTo>
                <a:cubicBezTo>
                  <a:pt x="1149022" y="443332"/>
                  <a:pt x="1138164" y="410642"/>
                  <a:pt x="1116447" y="389611"/>
                </a:cubicBezTo>
                <a:cubicBezTo>
                  <a:pt x="1094730" y="368579"/>
                  <a:pt x="1065583" y="358064"/>
                  <a:pt x="1029007" y="358064"/>
                </a:cubicBezTo>
                <a:close/>
                <a:moveTo>
                  <a:pt x="2742288" y="349834"/>
                </a:moveTo>
                <a:cubicBezTo>
                  <a:pt x="2718057" y="349834"/>
                  <a:pt x="2696683" y="356578"/>
                  <a:pt x="2678166" y="370065"/>
                </a:cubicBezTo>
                <a:cubicBezTo>
                  <a:pt x="2659650" y="383553"/>
                  <a:pt x="2645362" y="404470"/>
                  <a:pt x="2635304" y="432816"/>
                </a:cubicBezTo>
                <a:lnTo>
                  <a:pt x="2611986" y="358064"/>
                </a:lnTo>
                <a:lnTo>
                  <a:pt x="2482370" y="358064"/>
                </a:lnTo>
                <a:lnTo>
                  <a:pt x="2537920" y="492481"/>
                </a:lnTo>
                <a:lnTo>
                  <a:pt x="2491971" y="755142"/>
                </a:lnTo>
                <a:lnTo>
                  <a:pt x="2616787" y="755142"/>
                </a:lnTo>
                <a:lnTo>
                  <a:pt x="2655878" y="499339"/>
                </a:lnTo>
                <a:cubicBezTo>
                  <a:pt x="2657706" y="482422"/>
                  <a:pt x="2664221" y="469506"/>
                  <a:pt x="2675423" y="460591"/>
                </a:cubicBezTo>
                <a:cubicBezTo>
                  <a:pt x="2686624" y="451676"/>
                  <a:pt x="2699769" y="447218"/>
                  <a:pt x="2714856" y="447218"/>
                </a:cubicBezTo>
                <a:cubicBezTo>
                  <a:pt x="2737716" y="447218"/>
                  <a:pt x="2754175" y="456248"/>
                  <a:pt x="2764234" y="474307"/>
                </a:cubicBezTo>
                <a:cubicBezTo>
                  <a:pt x="2774292" y="492366"/>
                  <a:pt x="2779322" y="520598"/>
                  <a:pt x="2779322" y="559003"/>
                </a:cubicBezTo>
                <a:cubicBezTo>
                  <a:pt x="2779322" y="595579"/>
                  <a:pt x="2774292" y="623011"/>
                  <a:pt x="2764234" y="641299"/>
                </a:cubicBezTo>
                <a:cubicBezTo>
                  <a:pt x="2754176" y="659587"/>
                  <a:pt x="2734973" y="668731"/>
                  <a:pt x="2706627" y="668731"/>
                </a:cubicBezTo>
                <a:cubicBezTo>
                  <a:pt x="2694282" y="668731"/>
                  <a:pt x="2680795" y="667131"/>
                  <a:pt x="2666164" y="663931"/>
                </a:cubicBezTo>
                <a:lnTo>
                  <a:pt x="2655192" y="755828"/>
                </a:lnTo>
                <a:cubicBezTo>
                  <a:pt x="2679423" y="761314"/>
                  <a:pt x="2701598" y="764057"/>
                  <a:pt x="2721714" y="764057"/>
                </a:cubicBezTo>
                <a:cubicBezTo>
                  <a:pt x="2777036" y="764057"/>
                  <a:pt x="2820126" y="745655"/>
                  <a:pt x="2850988" y="708851"/>
                </a:cubicBezTo>
                <a:cubicBezTo>
                  <a:pt x="2881848" y="672046"/>
                  <a:pt x="2897279" y="622097"/>
                  <a:pt x="2897279" y="559003"/>
                </a:cubicBezTo>
                <a:cubicBezTo>
                  <a:pt x="2897279" y="490880"/>
                  <a:pt x="2884478" y="438988"/>
                  <a:pt x="2858874" y="403327"/>
                </a:cubicBezTo>
                <a:cubicBezTo>
                  <a:pt x="2833271" y="367665"/>
                  <a:pt x="2794409" y="349834"/>
                  <a:pt x="2742288" y="349834"/>
                </a:cubicBezTo>
                <a:close/>
                <a:moveTo>
                  <a:pt x="2285088" y="349834"/>
                </a:moveTo>
                <a:cubicBezTo>
                  <a:pt x="2260857" y="349834"/>
                  <a:pt x="2239483" y="356578"/>
                  <a:pt x="2220966" y="370065"/>
                </a:cubicBezTo>
                <a:cubicBezTo>
                  <a:pt x="2202450" y="383553"/>
                  <a:pt x="2188162" y="404470"/>
                  <a:pt x="2178104" y="432816"/>
                </a:cubicBezTo>
                <a:lnTo>
                  <a:pt x="2154786" y="358064"/>
                </a:lnTo>
                <a:lnTo>
                  <a:pt x="2025170" y="358064"/>
                </a:lnTo>
                <a:lnTo>
                  <a:pt x="2080720" y="492481"/>
                </a:lnTo>
                <a:lnTo>
                  <a:pt x="2034771" y="755142"/>
                </a:lnTo>
                <a:lnTo>
                  <a:pt x="2159587" y="755142"/>
                </a:lnTo>
                <a:lnTo>
                  <a:pt x="2198678" y="499339"/>
                </a:lnTo>
                <a:cubicBezTo>
                  <a:pt x="2200506" y="482422"/>
                  <a:pt x="2207021" y="469506"/>
                  <a:pt x="2218223" y="460591"/>
                </a:cubicBezTo>
                <a:cubicBezTo>
                  <a:pt x="2229424" y="451676"/>
                  <a:pt x="2242569" y="447218"/>
                  <a:pt x="2257656" y="447218"/>
                </a:cubicBezTo>
                <a:cubicBezTo>
                  <a:pt x="2280516" y="447218"/>
                  <a:pt x="2296976" y="456248"/>
                  <a:pt x="2307034" y="474307"/>
                </a:cubicBezTo>
                <a:cubicBezTo>
                  <a:pt x="2317092" y="492366"/>
                  <a:pt x="2322122" y="520598"/>
                  <a:pt x="2322122" y="559003"/>
                </a:cubicBezTo>
                <a:cubicBezTo>
                  <a:pt x="2322122" y="595579"/>
                  <a:pt x="2317092" y="623011"/>
                  <a:pt x="2307034" y="641299"/>
                </a:cubicBezTo>
                <a:cubicBezTo>
                  <a:pt x="2296976" y="659587"/>
                  <a:pt x="2277773" y="668731"/>
                  <a:pt x="2249427" y="668731"/>
                </a:cubicBezTo>
                <a:cubicBezTo>
                  <a:pt x="2237082" y="668731"/>
                  <a:pt x="2223595" y="667131"/>
                  <a:pt x="2208964" y="663931"/>
                </a:cubicBezTo>
                <a:lnTo>
                  <a:pt x="2197992" y="755828"/>
                </a:lnTo>
                <a:cubicBezTo>
                  <a:pt x="2222223" y="761314"/>
                  <a:pt x="2244397" y="764057"/>
                  <a:pt x="2264514" y="764057"/>
                </a:cubicBezTo>
                <a:cubicBezTo>
                  <a:pt x="2319835" y="764057"/>
                  <a:pt x="2362927" y="745655"/>
                  <a:pt x="2393788" y="708851"/>
                </a:cubicBezTo>
                <a:cubicBezTo>
                  <a:pt x="2424649" y="672046"/>
                  <a:pt x="2440079" y="622097"/>
                  <a:pt x="2440079" y="559003"/>
                </a:cubicBezTo>
                <a:cubicBezTo>
                  <a:pt x="2440079" y="490880"/>
                  <a:pt x="2427278" y="438988"/>
                  <a:pt x="2401674" y="403327"/>
                </a:cubicBezTo>
                <a:cubicBezTo>
                  <a:pt x="2376071" y="367665"/>
                  <a:pt x="2337209" y="349834"/>
                  <a:pt x="2285088" y="349834"/>
                </a:cubicBezTo>
                <a:close/>
                <a:moveTo>
                  <a:pt x="1186970" y="263423"/>
                </a:moveTo>
                <a:lnTo>
                  <a:pt x="1186970" y="449961"/>
                </a:lnTo>
                <a:lnTo>
                  <a:pt x="1377622" y="449961"/>
                </a:lnTo>
                <a:lnTo>
                  <a:pt x="1259665" y="755142"/>
                </a:lnTo>
                <a:lnTo>
                  <a:pt x="1384480" y="755142"/>
                </a:lnTo>
                <a:lnTo>
                  <a:pt x="1502438" y="459562"/>
                </a:lnTo>
                <a:lnTo>
                  <a:pt x="1502438" y="358064"/>
                </a:lnTo>
                <a:lnTo>
                  <a:pt x="1298070" y="358064"/>
                </a:lnTo>
                <a:lnTo>
                  <a:pt x="1298070" y="263423"/>
                </a:lnTo>
                <a:close/>
                <a:moveTo>
                  <a:pt x="963168" y="0"/>
                </a:moveTo>
                <a:lnTo>
                  <a:pt x="4815840" y="0"/>
                </a:lnTo>
                <a:lnTo>
                  <a:pt x="4815840" y="1043940"/>
                </a:lnTo>
                <a:lnTo>
                  <a:pt x="963168" y="1043940"/>
                </a:lnTo>
                <a:lnTo>
                  <a:pt x="0" y="52197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endParaRPr>
          </a:p>
        </p:txBody>
      </p:sp>
      <p:sp>
        <p:nvSpPr>
          <p:cNvPr id="29" name="צורה חופשית: צורה 28">
            <a:extLst>
              <a:ext uri="{FF2B5EF4-FFF2-40B4-BE49-F238E27FC236}">
                <a16:creationId xmlns:a16="http://schemas.microsoft.com/office/drawing/2014/main" id="{C735602A-1ACC-AD5D-47CF-D50FCA9252F4}"/>
              </a:ext>
            </a:extLst>
          </p:cNvPr>
          <p:cNvSpPr/>
          <p:nvPr/>
        </p:nvSpPr>
        <p:spPr>
          <a:xfrm>
            <a:off x="-1" y="3979322"/>
            <a:ext cx="12192000" cy="2881355"/>
          </a:xfrm>
          <a:custGeom>
            <a:avLst/>
            <a:gdLst/>
            <a:ahLst/>
            <a:cxnLst/>
            <a:rect l="l" t="t" r="r" b="b"/>
            <a:pathLst>
              <a:path w="12192000" h="2881355">
                <a:moveTo>
                  <a:pt x="3827119" y="370743"/>
                </a:moveTo>
                <a:lnTo>
                  <a:pt x="3820566" y="504264"/>
                </a:lnTo>
                <a:lnTo>
                  <a:pt x="3850875" y="523924"/>
                </a:lnTo>
                <a:cubicBezTo>
                  <a:pt x="3858793" y="519009"/>
                  <a:pt x="3865073" y="515732"/>
                  <a:pt x="3869715" y="514094"/>
                </a:cubicBezTo>
                <a:cubicBezTo>
                  <a:pt x="3874357" y="512456"/>
                  <a:pt x="3880091" y="511636"/>
                  <a:pt x="3886917" y="511636"/>
                </a:cubicBezTo>
                <a:cubicBezTo>
                  <a:pt x="3897566" y="511636"/>
                  <a:pt x="3906099" y="514572"/>
                  <a:pt x="3912516" y="520442"/>
                </a:cubicBezTo>
                <a:cubicBezTo>
                  <a:pt x="3918932" y="526313"/>
                  <a:pt x="3922141" y="534573"/>
                  <a:pt x="3922141" y="545222"/>
                </a:cubicBezTo>
                <a:cubicBezTo>
                  <a:pt x="3922141" y="567612"/>
                  <a:pt x="3909307" y="578807"/>
                  <a:pt x="3883641" y="578807"/>
                </a:cubicBezTo>
                <a:cubicBezTo>
                  <a:pt x="3866985" y="578807"/>
                  <a:pt x="3849510" y="570615"/>
                  <a:pt x="3831215" y="554232"/>
                </a:cubicBezTo>
                <a:lnTo>
                  <a:pt x="3800088" y="598466"/>
                </a:lnTo>
                <a:cubicBezTo>
                  <a:pt x="3824662" y="623041"/>
                  <a:pt x="3856063" y="635328"/>
                  <a:pt x="3894290" y="635328"/>
                </a:cubicBezTo>
                <a:cubicBezTo>
                  <a:pt x="3912038" y="635328"/>
                  <a:pt x="3928421" y="631642"/>
                  <a:pt x="3943439" y="624270"/>
                </a:cubicBezTo>
                <a:cubicBezTo>
                  <a:pt x="3958456" y="616897"/>
                  <a:pt x="3970402" y="606317"/>
                  <a:pt x="3979276" y="592528"/>
                </a:cubicBezTo>
                <a:cubicBezTo>
                  <a:pt x="3988151" y="578738"/>
                  <a:pt x="3992588" y="562424"/>
                  <a:pt x="3992588" y="543583"/>
                </a:cubicBezTo>
                <a:cubicBezTo>
                  <a:pt x="3992588" y="517371"/>
                  <a:pt x="3984669" y="497438"/>
                  <a:pt x="3968832" y="483785"/>
                </a:cubicBezTo>
                <a:cubicBezTo>
                  <a:pt x="3952995" y="470133"/>
                  <a:pt x="3933063" y="463307"/>
                  <a:pt x="3909034" y="463307"/>
                </a:cubicBezTo>
                <a:cubicBezTo>
                  <a:pt x="3900024" y="463307"/>
                  <a:pt x="3891832" y="464672"/>
                  <a:pt x="3884460" y="467402"/>
                </a:cubicBezTo>
                <a:lnTo>
                  <a:pt x="3887736" y="429721"/>
                </a:lnTo>
                <a:lnTo>
                  <a:pt x="3981120" y="429721"/>
                </a:lnTo>
                <a:lnTo>
                  <a:pt x="3981120" y="370743"/>
                </a:lnTo>
                <a:close/>
                <a:moveTo>
                  <a:pt x="3608044" y="370743"/>
                </a:moveTo>
                <a:lnTo>
                  <a:pt x="3601491" y="504264"/>
                </a:lnTo>
                <a:lnTo>
                  <a:pt x="3631800" y="523924"/>
                </a:lnTo>
                <a:cubicBezTo>
                  <a:pt x="3639718" y="519009"/>
                  <a:pt x="3645998" y="515732"/>
                  <a:pt x="3650640" y="514094"/>
                </a:cubicBezTo>
                <a:cubicBezTo>
                  <a:pt x="3655282" y="512456"/>
                  <a:pt x="3661016" y="511636"/>
                  <a:pt x="3667842" y="511636"/>
                </a:cubicBezTo>
                <a:cubicBezTo>
                  <a:pt x="3678491" y="511636"/>
                  <a:pt x="3687024" y="514572"/>
                  <a:pt x="3693441" y="520442"/>
                </a:cubicBezTo>
                <a:cubicBezTo>
                  <a:pt x="3699858" y="526313"/>
                  <a:pt x="3703066" y="534573"/>
                  <a:pt x="3703066" y="545222"/>
                </a:cubicBezTo>
                <a:cubicBezTo>
                  <a:pt x="3703066" y="567612"/>
                  <a:pt x="3690233" y="578807"/>
                  <a:pt x="3664566" y="578807"/>
                </a:cubicBezTo>
                <a:cubicBezTo>
                  <a:pt x="3647910" y="578807"/>
                  <a:pt x="3630435" y="570615"/>
                  <a:pt x="3612140" y="554232"/>
                </a:cubicBezTo>
                <a:lnTo>
                  <a:pt x="3581012" y="598466"/>
                </a:lnTo>
                <a:cubicBezTo>
                  <a:pt x="3605587" y="623041"/>
                  <a:pt x="3636988" y="635328"/>
                  <a:pt x="3675215" y="635328"/>
                </a:cubicBezTo>
                <a:cubicBezTo>
                  <a:pt x="3692963" y="635328"/>
                  <a:pt x="3709346" y="631642"/>
                  <a:pt x="3724364" y="624270"/>
                </a:cubicBezTo>
                <a:cubicBezTo>
                  <a:pt x="3739382" y="616897"/>
                  <a:pt x="3751327" y="606317"/>
                  <a:pt x="3760202" y="592528"/>
                </a:cubicBezTo>
                <a:cubicBezTo>
                  <a:pt x="3769075" y="578738"/>
                  <a:pt x="3773513" y="562424"/>
                  <a:pt x="3773513" y="543583"/>
                </a:cubicBezTo>
                <a:cubicBezTo>
                  <a:pt x="3773513" y="517371"/>
                  <a:pt x="3765594" y="497438"/>
                  <a:pt x="3749757" y="483785"/>
                </a:cubicBezTo>
                <a:cubicBezTo>
                  <a:pt x="3733920" y="470133"/>
                  <a:pt x="3713988" y="463307"/>
                  <a:pt x="3689959" y="463307"/>
                </a:cubicBezTo>
                <a:cubicBezTo>
                  <a:pt x="3680949" y="463307"/>
                  <a:pt x="3672757" y="464672"/>
                  <a:pt x="3665385" y="467402"/>
                </a:cubicBezTo>
                <a:lnTo>
                  <a:pt x="3668662" y="429721"/>
                </a:lnTo>
                <a:lnTo>
                  <a:pt x="3762044" y="429721"/>
                </a:lnTo>
                <a:lnTo>
                  <a:pt x="3762044" y="370743"/>
                </a:lnTo>
                <a:close/>
                <a:moveTo>
                  <a:pt x="4066159" y="328966"/>
                </a:moveTo>
                <a:lnTo>
                  <a:pt x="4021925" y="346987"/>
                </a:lnTo>
                <a:cubicBezTo>
                  <a:pt x="4036123" y="372654"/>
                  <a:pt x="4046636" y="399959"/>
                  <a:pt x="4053462" y="428902"/>
                </a:cubicBezTo>
                <a:cubicBezTo>
                  <a:pt x="4060288" y="457846"/>
                  <a:pt x="4063701" y="487062"/>
                  <a:pt x="4063701" y="516551"/>
                </a:cubicBezTo>
                <a:cubicBezTo>
                  <a:pt x="4063701" y="546041"/>
                  <a:pt x="4060288" y="575257"/>
                  <a:pt x="4053462" y="604200"/>
                </a:cubicBezTo>
                <a:cubicBezTo>
                  <a:pt x="4046636" y="633144"/>
                  <a:pt x="4036123" y="660449"/>
                  <a:pt x="4021925" y="686115"/>
                </a:cubicBezTo>
                <a:lnTo>
                  <a:pt x="4066159" y="704137"/>
                </a:lnTo>
                <a:cubicBezTo>
                  <a:pt x="4083907" y="674920"/>
                  <a:pt x="4097355" y="645090"/>
                  <a:pt x="4106502" y="614645"/>
                </a:cubicBezTo>
                <a:cubicBezTo>
                  <a:pt x="4115649" y="584199"/>
                  <a:pt x="4120223" y="551502"/>
                  <a:pt x="4120223" y="516551"/>
                </a:cubicBezTo>
                <a:cubicBezTo>
                  <a:pt x="4120223" y="481601"/>
                  <a:pt x="4115649" y="448903"/>
                  <a:pt x="4106502" y="418458"/>
                </a:cubicBezTo>
                <a:cubicBezTo>
                  <a:pt x="4097355" y="388013"/>
                  <a:pt x="4083907" y="358182"/>
                  <a:pt x="4066159" y="328966"/>
                </a:cubicBezTo>
                <a:close/>
                <a:moveTo>
                  <a:pt x="3501517" y="328966"/>
                </a:moveTo>
                <a:cubicBezTo>
                  <a:pt x="3483769" y="358182"/>
                  <a:pt x="3470321" y="388013"/>
                  <a:pt x="3461173" y="418458"/>
                </a:cubicBezTo>
                <a:cubicBezTo>
                  <a:pt x="3452027" y="448903"/>
                  <a:pt x="3447453" y="481601"/>
                  <a:pt x="3447453" y="516551"/>
                </a:cubicBezTo>
                <a:cubicBezTo>
                  <a:pt x="3447453" y="551502"/>
                  <a:pt x="3452027" y="584199"/>
                  <a:pt x="3461173" y="614645"/>
                </a:cubicBezTo>
                <a:cubicBezTo>
                  <a:pt x="3470321" y="645090"/>
                  <a:pt x="3483769" y="674920"/>
                  <a:pt x="3501517" y="704137"/>
                </a:cubicBezTo>
                <a:lnTo>
                  <a:pt x="3545751" y="686115"/>
                </a:lnTo>
                <a:cubicBezTo>
                  <a:pt x="3531552" y="660449"/>
                  <a:pt x="3521040" y="633144"/>
                  <a:pt x="3514213" y="604200"/>
                </a:cubicBezTo>
                <a:cubicBezTo>
                  <a:pt x="3507387" y="575257"/>
                  <a:pt x="3503974" y="546041"/>
                  <a:pt x="3503974" y="516551"/>
                </a:cubicBezTo>
                <a:cubicBezTo>
                  <a:pt x="3503974" y="487062"/>
                  <a:pt x="3507387" y="457846"/>
                  <a:pt x="3514213" y="428902"/>
                </a:cubicBezTo>
                <a:cubicBezTo>
                  <a:pt x="3521040" y="399959"/>
                  <a:pt x="3531552" y="372654"/>
                  <a:pt x="3545751" y="346987"/>
                </a:cubicBezTo>
                <a:close/>
                <a:moveTo>
                  <a:pt x="8370239" y="233335"/>
                </a:moveTo>
                <a:lnTo>
                  <a:pt x="8434018" y="338948"/>
                </a:lnTo>
                <a:lnTo>
                  <a:pt x="8412073" y="395184"/>
                </a:lnTo>
                <a:lnTo>
                  <a:pt x="8335264" y="630413"/>
                </a:lnTo>
                <a:lnTo>
                  <a:pt x="8453220" y="630413"/>
                </a:lnTo>
                <a:lnTo>
                  <a:pt x="8507400" y="450048"/>
                </a:lnTo>
                <a:lnTo>
                  <a:pt x="8621242" y="630413"/>
                </a:lnTo>
                <a:lnTo>
                  <a:pt x="8752916" y="630413"/>
                </a:lnTo>
                <a:lnTo>
                  <a:pt x="8659646" y="489138"/>
                </a:lnTo>
                <a:lnTo>
                  <a:pt x="8744686" y="233335"/>
                </a:lnTo>
                <a:lnTo>
                  <a:pt x="8626728" y="233335"/>
                </a:lnTo>
                <a:lnTo>
                  <a:pt x="8606840" y="315631"/>
                </a:lnTo>
                <a:lnTo>
                  <a:pt x="8586952" y="381468"/>
                </a:lnTo>
                <a:lnTo>
                  <a:pt x="8546490" y="318374"/>
                </a:lnTo>
                <a:lnTo>
                  <a:pt x="8495055" y="233335"/>
                </a:lnTo>
                <a:close/>
                <a:moveTo>
                  <a:pt x="7476108" y="233335"/>
                </a:moveTo>
                <a:lnTo>
                  <a:pt x="7483652" y="313574"/>
                </a:lnTo>
                <a:lnTo>
                  <a:pt x="7483652" y="486395"/>
                </a:lnTo>
                <a:lnTo>
                  <a:pt x="7607782" y="465821"/>
                </a:lnTo>
                <a:lnTo>
                  <a:pt x="7608468" y="422616"/>
                </a:lnTo>
                <a:lnTo>
                  <a:pt x="7608468" y="313574"/>
                </a:lnTo>
                <a:lnTo>
                  <a:pt x="7600238" y="233335"/>
                </a:lnTo>
                <a:close/>
                <a:moveTo>
                  <a:pt x="6978980" y="233335"/>
                </a:moveTo>
                <a:lnTo>
                  <a:pt x="6950862" y="361580"/>
                </a:lnTo>
                <a:cubicBezTo>
                  <a:pt x="6949491" y="370266"/>
                  <a:pt x="6948805" y="379182"/>
                  <a:pt x="6948805" y="388326"/>
                </a:cubicBezTo>
                <a:cubicBezTo>
                  <a:pt x="6948805" y="419415"/>
                  <a:pt x="6959092" y="444104"/>
                  <a:pt x="6979666" y="462392"/>
                </a:cubicBezTo>
                <a:cubicBezTo>
                  <a:pt x="7000240" y="480680"/>
                  <a:pt x="7033158" y="489596"/>
                  <a:pt x="7078421" y="489138"/>
                </a:cubicBezTo>
                <a:lnTo>
                  <a:pt x="7096252" y="413700"/>
                </a:lnTo>
                <a:cubicBezTo>
                  <a:pt x="7082993" y="410500"/>
                  <a:pt x="7073392" y="406500"/>
                  <a:pt x="7067448" y="401699"/>
                </a:cubicBezTo>
                <a:cubicBezTo>
                  <a:pt x="7061504" y="396898"/>
                  <a:pt x="7058533" y="390383"/>
                  <a:pt x="7058533" y="382154"/>
                </a:cubicBezTo>
                <a:cubicBezTo>
                  <a:pt x="7058533" y="378496"/>
                  <a:pt x="7058761" y="375524"/>
                  <a:pt x="7059218" y="373238"/>
                </a:cubicBezTo>
                <a:lnTo>
                  <a:pt x="7068820" y="325232"/>
                </a:lnTo>
                <a:lnTo>
                  <a:pt x="7105853" y="325232"/>
                </a:lnTo>
                <a:cubicBezTo>
                  <a:pt x="7126884" y="325232"/>
                  <a:pt x="7143000" y="332890"/>
                  <a:pt x="7154202" y="348207"/>
                </a:cubicBezTo>
                <a:cubicBezTo>
                  <a:pt x="7165403" y="363523"/>
                  <a:pt x="7171004" y="382154"/>
                  <a:pt x="7171004" y="404099"/>
                </a:cubicBezTo>
                <a:lnTo>
                  <a:pt x="7171004" y="459649"/>
                </a:lnTo>
                <a:cubicBezTo>
                  <a:pt x="7171004" y="481595"/>
                  <a:pt x="7165403" y="500226"/>
                  <a:pt x="7154202" y="515542"/>
                </a:cubicBezTo>
                <a:cubicBezTo>
                  <a:pt x="7143000" y="530858"/>
                  <a:pt x="7126884" y="538516"/>
                  <a:pt x="7105853" y="538516"/>
                </a:cubicBezTo>
                <a:lnTo>
                  <a:pt x="6952234" y="538516"/>
                </a:lnTo>
                <a:lnTo>
                  <a:pt x="6952234" y="630413"/>
                </a:lnTo>
                <a:lnTo>
                  <a:pt x="7136714" y="630413"/>
                </a:lnTo>
                <a:cubicBezTo>
                  <a:pt x="7169632" y="630413"/>
                  <a:pt x="7198093" y="622869"/>
                  <a:pt x="7222096" y="607782"/>
                </a:cubicBezTo>
                <a:cubicBezTo>
                  <a:pt x="7246099" y="592694"/>
                  <a:pt x="7264387" y="571663"/>
                  <a:pt x="7276960" y="544688"/>
                </a:cubicBezTo>
                <a:cubicBezTo>
                  <a:pt x="7289533" y="517713"/>
                  <a:pt x="7295819" y="487081"/>
                  <a:pt x="7295819" y="452791"/>
                </a:cubicBezTo>
                <a:lnTo>
                  <a:pt x="7295819" y="410957"/>
                </a:lnTo>
                <a:cubicBezTo>
                  <a:pt x="7295819" y="376667"/>
                  <a:pt x="7289533" y="346035"/>
                  <a:pt x="7276960" y="319060"/>
                </a:cubicBezTo>
                <a:cubicBezTo>
                  <a:pt x="7264387" y="292085"/>
                  <a:pt x="7246099" y="271054"/>
                  <a:pt x="7222096" y="255966"/>
                </a:cubicBezTo>
                <a:cubicBezTo>
                  <a:pt x="7198093" y="240879"/>
                  <a:pt x="7169632" y="233335"/>
                  <a:pt x="7136714" y="233335"/>
                </a:cubicBezTo>
                <a:close/>
                <a:moveTo>
                  <a:pt x="6176518" y="233335"/>
                </a:moveTo>
                <a:lnTo>
                  <a:pt x="6176518" y="325232"/>
                </a:lnTo>
                <a:lnTo>
                  <a:pt x="6317107" y="325232"/>
                </a:lnTo>
                <a:cubicBezTo>
                  <a:pt x="6337681" y="325232"/>
                  <a:pt x="6347968" y="335519"/>
                  <a:pt x="6347968" y="356093"/>
                </a:cubicBezTo>
                <a:lnTo>
                  <a:pt x="6347968" y="630413"/>
                </a:lnTo>
                <a:lnTo>
                  <a:pt x="6472783" y="630413"/>
                </a:lnTo>
                <a:lnTo>
                  <a:pt x="6472783" y="362951"/>
                </a:lnTo>
                <a:cubicBezTo>
                  <a:pt x="6472783" y="318603"/>
                  <a:pt x="6461925" y="285913"/>
                  <a:pt x="6440208" y="264882"/>
                </a:cubicBezTo>
                <a:cubicBezTo>
                  <a:pt x="6418491" y="243851"/>
                  <a:pt x="6389344" y="233335"/>
                  <a:pt x="6352768" y="233335"/>
                </a:cubicBezTo>
                <a:close/>
                <a:moveTo>
                  <a:pt x="5999734" y="233335"/>
                </a:moveTo>
                <a:lnTo>
                  <a:pt x="6007277" y="313574"/>
                </a:lnTo>
                <a:lnTo>
                  <a:pt x="6007277" y="486395"/>
                </a:lnTo>
                <a:lnTo>
                  <a:pt x="6131407" y="465821"/>
                </a:lnTo>
                <a:lnTo>
                  <a:pt x="6132093" y="422616"/>
                </a:lnTo>
                <a:lnTo>
                  <a:pt x="6132093" y="313574"/>
                </a:lnTo>
                <a:lnTo>
                  <a:pt x="6123864" y="233335"/>
                </a:lnTo>
                <a:close/>
                <a:moveTo>
                  <a:pt x="5436539" y="233335"/>
                </a:moveTo>
                <a:lnTo>
                  <a:pt x="5500319" y="338948"/>
                </a:lnTo>
                <a:lnTo>
                  <a:pt x="5478373" y="395184"/>
                </a:lnTo>
                <a:lnTo>
                  <a:pt x="5401564" y="630413"/>
                </a:lnTo>
                <a:lnTo>
                  <a:pt x="5519521" y="630413"/>
                </a:lnTo>
                <a:lnTo>
                  <a:pt x="5573699" y="450048"/>
                </a:lnTo>
                <a:lnTo>
                  <a:pt x="5687542" y="630413"/>
                </a:lnTo>
                <a:lnTo>
                  <a:pt x="5819216" y="630413"/>
                </a:lnTo>
                <a:lnTo>
                  <a:pt x="5725947" y="489138"/>
                </a:lnTo>
                <a:lnTo>
                  <a:pt x="5810986" y="233335"/>
                </a:lnTo>
                <a:lnTo>
                  <a:pt x="5693029" y="233335"/>
                </a:lnTo>
                <a:lnTo>
                  <a:pt x="5673140" y="315631"/>
                </a:lnTo>
                <a:lnTo>
                  <a:pt x="5653252" y="381468"/>
                </a:lnTo>
                <a:lnTo>
                  <a:pt x="5612790" y="318374"/>
                </a:lnTo>
                <a:lnTo>
                  <a:pt x="5561355" y="233335"/>
                </a:lnTo>
                <a:close/>
                <a:moveTo>
                  <a:pt x="5228209" y="233335"/>
                </a:moveTo>
                <a:lnTo>
                  <a:pt x="5235752" y="313574"/>
                </a:lnTo>
                <a:lnTo>
                  <a:pt x="5235752" y="630413"/>
                </a:lnTo>
                <a:lnTo>
                  <a:pt x="5360568" y="630413"/>
                </a:lnTo>
                <a:lnTo>
                  <a:pt x="5360568" y="313574"/>
                </a:lnTo>
                <a:lnTo>
                  <a:pt x="5352339" y="233335"/>
                </a:lnTo>
                <a:close/>
                <a:moveTo>
                  <a:pt x="4871593" y="233335"/>
                </a:moveTo>
                <a:lnTo>
                  <a:pt x="4871593" y="325232"/>
                </a:lnTo>
                <a:lnTo>
                  <a:pt x="5012182" y="325232"/>
                </a:lnTo>
                <a:cubicBezTo>
                  <a:pt x="5032756" y="325232"/>
                  <a:pt x="5043043" y="335519"/>
                  <a:pt x="5043043" y="356093"/>
                </a:cubicBezTo>
                <a:lnTo>
                  <a:pt x="5043043" y="630413"/>
                </a:lnTo>
                <a:lnTo>
                  <a:pt x="5167859" y="630413"/>
                </a:lnTo>
                <a:lnTo>
                  <a:pt x="5167859" y="362951"/>
                </a:lnTo>
                <a:cubicBezTo>
                  <a:pt x="5167859" y="318603"/>
                  <a:pt x="5157000" y="285913"/>
                  <a:pt x="5135283" y="264882"/>
                </a:cubicBezTo>
                <a:cubicBezTo>
                  <a:pt x="5113566" y="243851"/>
                  <a:pt x="5084419" y="233335"/>
                  <a:pt x="5047843" y="233335"/>
                </a:cubicBezTo>
                <a:close/>
                <a:moveTo>
                  <a:pt x="4521530" y="233335"/>
                </a:moveTo>
                <a:lnTo>
                  <a:pt x="4493412" y="361580"/>
                </a:lnTo>
                <a:cubicBezTo>
                  <a:pt x="4492041" y="370266"/>
                  <a:pt x="4491355" y="379182"/>
                  <a:pt x="4491355" y="388326"/>
                </a:cubicBezTo>
                <a:cubicBezTo>
                  <a:pt x="4491355" y="419415"/>
                  <a:pt x="4501642" y="444104"/>
                  <a:pt x="4522216" y="462392"/>
                </a:cubicBezTo>
                <a:cubicBezTo>
                  <a:pt x="4542790" y="480680"/>
                  <a:pt x="4575708" y="489596"/>
                  <a:pt x="4620971" y="489138"/>
                </a:cubicBezTo>
                <a:lnTo>
                  <a:pt x="4638802" y="413700"/>
                </a:lnTo>
                <a:cubicBezTo>
                  <a:pt x="4625543" y="410500"/>
                  <a:pt x="4615942" y="406500"/>
                  <a:pt x="4609998" y="401699"/>
                </a:cubicBezTo>
                <a:cubicBezTo>
                  <a:pt x="4604055" y="396898"/>
                  <a:pt x="4601083" y="390383"/>
                  <a:pt x="4601083" y="382154"/>
                </a:cubicBezTo>
                <a:cubicBezTo>
                  <a:pt x="4601083" y="378496"/>
                  <a:pt x="4601312" y="375524"/>
                  <a:pt x="4601768" y="373238"/>
                </a:cubicBezTo>
                <a:lnTo>
                  <a:pt x="4611370" y="325232"/>
                </a:lnTo>
                <a:lnTo>
                  <a:pt x="4648403" y="325232"/>
                </a:lnTo>
                <a:cubicBezTo>
                  <a:pt x="4669434" y="325232"/>
                  <a:pt x="4685550" y="332890"/>
                  <a:pt x="4696752" y="348207"/>
                </a:cubicBezTo>
                <a:cubicBezTo>
                  <a:pt x="4707953" y="363523"/>
                  <a:pt x="4713554" y="382154"/>
                  <a:pt x="4713554" y="404099"/>
                </a:cubicBezTo>
                <a:lnTo>
                  <a:pt x="4713554" y="459649"/>
                </a:lnTo>
                <a:cubicBezTo>
                  <a:pt x="4713554" y="481595"/>
                  <a:pt x="4707953" y="500226"/>
                  <a:pt x="4696752" y="515542"/>
                </a:cubicBezTo>
                <a:cubicBezTo>
                  <a:pt x="4685550" y="530858"/>
                  <a:pt x="4669434" y="538516"/>
                  <a:pt x="4648403" y="538516"/>
                </a:cubicBezTo>
                <a:lnTo>
                  <a:pt x="4494784" y="538516"/>
                </a:lnTo>
                <a:lnTo>
                  <a:pt x="4494784" y="630413"/>
                </a:lnTo>
                <a:lnTo>
                  <a:pt x="4679264" y="630413"/>
                </a:lnTo>
                <a:cubicBezTo>
                  <a:pt x="4712182" y="630413"/>
                  <a:pt x="4740643" y="622869"/>
                  <a:pt x="4764646" y="607782"/>
                </a:cubicBezTo>
                <a:cubicBezTo>
                  <a:pt x="4788649" y="592694"/>
                  <a:pt x="4806937" y="571663"/>
                  <a:pt x="4819510" y="544688"/>
                </a:cubicBezTo>
                <a:cubicBezTo>
                  <a:pt x="4832083" y="517713"/>
                  <a:pt x="4838369" y="487081"/>
                  <a:pt x="4838369" y="452791"/>
                </a:cubicBezTo>
                <a:lnTo>
                  <a:pt x="4838369" y="410957"/>
                </a:lnTo>
                <a:cubicBezTo>
                  <a:pt x="4838369" y="376667"/>
                  <a:pt x="4832083" y="346035"/>
                  <a:pt x="4819510" y="319060"/>
                </a:cubicBezTo>
                <a:cubicBezTo>
                  <a:pt x="4806937" y="292085"/>
                  <a:pt x="4788649" y="271054"/>
                  <a:pt x="4764646" y="255966"/>
                </a:cubicBezTo>
                <a:cubicBezTo>
                  <a:pt x="4740643" y="240879"/>
                  <a:pt x="4712182" y="233335"/>
                  <a:pt x="4679264" y="233335"/>
                </a:cubicBezTo>
                <a:close/>
                <a:moveTo>
                  <a:pt x="4304284" y="233335"/>
                </a:moveTo>
                <a:lnTo>
                  <a:pt x="4311828" y="313574"/>
                </a:lnTo>
                <a:lnTo>
                  <a:pt x="4311828" y="630413"/>
                </a:lnTo>
                <a:lnTo>
                  <a:pt x="4436644" y="630413"/>
                </a:lnTo>
                <a:lnTo>
                  <a:pt x="4436644" y="313574"/>
                </a:lnTo>
                <a:lnTo>
                  <a:pt x="4428414" y="233335"/>
                </a:lnTo>
                <a:close/>
                <a:moveTo>
                  <a:pt x="8107654" y="224420"/>
                </a:moveTo>
                <a:lnTo>
                  <a:pt x="8092567" y="314945"/>
                </a:lnTo>
                <a:lnTo>
                  <a:pt x="8141944" y="321117"/>
                </a:lnTo>
                <a:cubicBezTo>
                  <a:pt x="8152003" y="322032"/>
                  <a:pt x="8159318" y="325004"/>
                  <a:pt x="8163890" y="330033"/>
                </a:cubicBezTo>
                <a:cubicBezTo>
                  <a:pt x="8168462" y="335062"/>
                  <a:pt x="8170748" y="344206"/>
                  <a:pt x="8170748" y="357465"/>
                </a:cubicBezTo>
                <a:lnTo>
                  <a:pt x="8170748" y="538516"/>
                </a:lnTo>
                <a:lnTo>
                  <a:pt x="8080908" y="538516"/>
                </a:lnTo>
                <a:lnTo>
                  <a:pt x="8080908" y="630413"/>
                </a:lnTo>
                <a:lnTo>
                  <a:pt x="8295563" y="630413"/>
                </a:lnTo>
                <a:lnTo>
                  <a:pt x="8295563" y="354036"/>
                </a:lnTo>
                <a:cubicBezTo>
                  <a:pt x="8295563" y="321575"/>
                  <a:pt x="8288019" y="294714"/>
                  <a:pt x="8272932" y="273454"/>
                </a:cubicBezTo>
                <a:cubicBezTo>
                  <a:pt x="8257845" y="252195"/>
                  <a:pt x="8236356" y="239964"/>
                  <a:pt x="8208467" y="236764"/>
                </a:cubicBezTo>
                <a:close/>
                <a:moveTo>
                  <a:pt x="7846288" y="224420"/>
                </a:moveTo>
                <a:lnTo>
                  <a:pt x="7836687" y="319060"/>
                </a:lnTo>
                <a:lnTo>
                  <a:pt x="7870291" y="321117"/>
                </a:lnTo>
                <a:cubicBezTo>
                  <a:pt x="7888579" y="322489"/>
                  <a:pt x="7902410" y="329576"/>
                  <a:pt x="7911782" y="342377"/>
                </a:cubicBezTo>
                <a:cubicBezTo>
                  <a:pt x="7921155" y="355179"/>
                  <a:pt x="7925841" y="369581"/>
                  <a:pt x="7925841" y="385583"/>
                </a:cubicBezTo>
                <a:lnTo>
                  <a:pt x="7925841" y="409586"/>
                </a:lnTo>
                <a:cubicBezTo>
                  <a:pt x="7925841" y="432903"/>
                  <a:pt x="7923669" y="452220"/>
                  <a:pt x="7919326" y="467536"/>
                </a:cubicBezTo>
                <a:cubicBezTo>
                  <a:pt x="7914983" y="482852"/>
                  <a:pt x="7905038" y="495882"/>
                  <a:pt x="7889494" y="506626"/>
                </a:cubicBezTo>
                <a:cubicBezTo>
                  <a:pt x="7873949" y="517371"/>
                  <a:pt x="7850175" y="524343"/>
                  <a:pt x="7818170" y="527543"/>
                </a:cubicBezTo>
                <a:lnTo>
                  <a:pt x="7787995" y="233335"/>
                </a:lnTo>
                <a:lnTo>
                  <a:pt x="7663180" y="233335"/>
                </a:lnTo>
                <a:lnTo>
                  <a:pt x="7709128" y="637271"/>
                </a:lnTo>
                <a:cubicBezTo>
                  <a:pt x="7822514" y="633156"/>
                  <a:pt x="7908125" y="611554"/>
                  <a:pt x="7965960" y="572463"/>
                </a:cubicBezTo>
                <a:cubicBezTo>
                  <a:pt x="8023796" y="533373"/>
                  <a:pt x="8051114" y="473365"/>
                  <a:pt x="8047913" y="392441"/>
                </a:cubicBezTo>
                <a:lnTo>
                  <a:pt x="8047228" y="373238"/>
                </a:lnTo>
                <a:cubicBezTo>
                  <a:pt x="8046313" y="342149"/>
                  <a:pt x="8038541" y="315860"/>
                  <a:pt x="8023911" y="294371"/>
                </a:cubicBezTo>
                <a:cubicBezTo>
                  <a:pt x="8009280" y="272883"/>
                  <a:pt x="7990421" y="256538"/>
                  <a:pt x="7967332" y="245337"/>
                </a:cubicBezTo>
                <a:cubicBezTo>
                  <a:pt x="7944243" y="234135"/>
                  <a:pt x="7918754" y="227849"/>
                  <a:pt x="7890865" y="226477"/>
                </a:cubicBezTo>
                <a:close/>
                <a:moveTo>
                  <a:pt x="6712813" y="224420"/>
                </a:moveTo>
                <a:lnTo>
                  <a:pt x="6703212" y="319060"/>
                </a:lnTo>
                <a:lnTo>
                  <a:pt x="6736816" y="321117"/>
                </a:lnTo>
                <a:cubicBezTo>
                  <a:pt x="6755104" y="322489"/>
                  <a:pt x="6768935" y="329576"/>
                  <a:pt x="6778307" y="342377"/>
                </a:cubicBezTo>
                <a:cubicBezTo>
                  <a:pt x="6787680" y="355179"/>
                  <a:pt x="6792366" y="369581"/>
                  <a:pt x="6792366" y="385583"/>
                </a:cubicBezTo>
                <a:lnTo>
                  <a:pt x="6792366" y="409586"/>
                </a:lnTo>
                <a:cubicBezTo>
                  <a:pt x="6792366" y="432903"/>
                  <a:pt x="6790194" y="452220"/>
                  <a:pt x="6785851" y="467536"/>
                </a:cubicBezTo>
                <a:cubicBezTo>
                  <a:pt x="6781507" y="482852"/>
                  <a:pt x="6771564" y="495882"/>
                  <a:pt x="6756019" y="506626"/>
                </a:cubicBezTo>
                <a:cubicBezTo>
                  <a:pt x="6740474" y="517371"/>
                  <a:pt x="6716700" y="524343"/>
                  <a:pt x="6684695" y="527543"/>
                </a:cubicBezTo>
                <a:lnTo>
                  <a:pt x="6654520" y="233335"/>
                </a:lnTo>
                <a:lnTo>
                  <a:pt x="6529705" y="233335"/>
                </a:lnTo>
                <a:lnTo>
                  <a:pt x="6575653" y="637271"/>
                </a:lnTo>
                <a:cubicBezTo>
                  <a:pt x="6689039" y="633156"/>
                  <a:pt x="6774649" y="611554"/>
                  <a:pt x="6832485" y="572463"/>
                </a:cubicBezTo>
                <a:cubicBezTo>
                  <a:pt x="6890321" y="533373"/>
                  <a:pt x="6917639" y="473365"/>
                  <a:pt x="6914438" y="392441"/>
                </a:cubicBezTo>
                <a:lnTo>
                  <a:pt x="6913753" y="373238"/>
                </a:lnTo>
                <a:cubicBezTo>
                  <a:pt x="6912838" y="342149"/>
                  <a:pt x="6905066" y="315860"/>
                  <a:pt x="6890435" y="294371"/>
                </a:cubicBezTo>
                <a:cubicBezTo>
                  <a:pt x="6875805" y="272883"/>
                  <a:pt x="6856946" y="256538"/>
                  <a:pt x="6833857" y="245337"/>
                </a:cubicBezTo>
                <a:cubicBezTo>
                  <a:pt x="6810768" y="234135"/>
                  <a:pt x="6785280" y="227849"/>
                  <a:pt x="6757390" y="226477"/>
                </a:cubicBezTo>
                <a:close/>
                <a:moveTo>
                  <a:pt x="0" y="0"/>
                </a:moveTo>
                <a:lnTo>
                  <a:pt x="12192000" y="0"/>
                </a:lnTo>
                <a:lnTo>
                  <a:pt x="12192000" y="2881355"/>
                </a:lnTo>
                <a:lnTo>
                  <a:pt x="0" y="2881355"/>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32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3" name="מלבן 12">
            <a:extLst>
              <a:ext uri="{FF2B5EF4-FFF2-40B4-BE49-F238E27FC236}">
                <a16:creationId xmlns:a16="http://schemas.microsoft.com/office/drawing/2014/main" id="{0AC25D7F-53B6-3D23-3D61-7FED189D2ADA}"/>
              </a:ext>
            </a:extLst>
          </p:cNvPr>
          <p:cNvSpPr/>
          <p:nvPr/>
        </p:nvSpPr>
        <p:spPr>
          <a:xfrm>
            <a:off x="6860780" y="5946055"/>
            <a:ext cx="2332690" cy="677108"/>
          </a:xfrm>
          <a:prstGeom prst="rect">
            <a:avLst/>
          </a:prstGeom>
          <a:noFill/>
        </p:spPr>
        <p:txBody>
          <a:bodyPr wrap="none" lIns="91440" tIns="45720" rIns="91440" bIns="45720">
            <a:spAutoFit/>
          </a:bodyPr>
          <a:lstStyle/>
          <a:p>
            <a:pPr algn="ctr"/>
            <a:r>
              <a:rPr lang="he-IL" sz="38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תפקידי עבר</a:t>
            </a:r>
          </a:p>
        </p:txBody>
      </p:sp>
      <p:pic>
        <p:nvPicPr>
          <p:cNvPr id="33" name="תמונה 32" descr="תמונה שמכילה שחור, חשיכה&#10;&#10;התיאור נוצר באופן אוטומטי">
            <a:extLst>
              <a:ext uri="{FF2B5EF4-FFF2-40B4-BE49-F238E27FC236}">
                <a16:creationId xmlns:a16="http://schemas.microsoft.com/office/drawing/2014/main" id="{1BD36AAA-A3AA-2E0D-D88A-6ED1018FD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671" y="5046349"/>
            <a:ext cx="662933" cy="662933"/>
          </a:xfrm>
          <a:prstGeom prst="rect">
            <a:avLst/>
          </a:prstGeom>
        </p:spPr>
      </p:pic>
      <p:sp>
        <p:nvSpPr>
          <p:cNvPr id="19" name="מלבן 18">
            <a:extLst>
              <a:ext uri="{FF2B5EF4-FFF2-40B4-BE49-F238E27FC236}">
                <a16:creationId xmlns:a16="http://schemas.microsoft.com/office/drawing/2014/main" id="{AE93549C-8EAD-77DD-CF3A-2422460FDF24}"/>
              </a:ext>
            </a:extLst>
          </p:cNvPr>
          <p:cNvSpPr/>
          <p:nvPr/>
        </p:nvSpPr>
        <p:spPr>
          <a:xfrm>
            <a:off x="656307" y="5929698"/>
            <a:ext cx="1997662" cy="707886"/>
          </a:xfrm>
          <a:prstGeom prst="rect">
            <a:avLst/>
          </a:prstGeom>
          <a:noFill/>
        </p:spPr>
        <p:txBody>
          <a:bodyPr wrap="none" lIns="91440" tIns="45720" rIns="91440" bIns="45720">
            <a:spAutoFit/>
          </a:bodyPr>
          <a:lstStyle/>
          <a:p>
            <a:pPr algn="ctr"/>
            <a:r>
              <a:rPr lang="he-IL" sz="40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סרן במיל'</a:t>
            </a:r>
          </a:p>
        </p:txBody>
      </p:sp>
      <p:pic>
        <p:nvPicPr>
          <p:cNvPr id="35" name="תמונה 34" descr="תמונה שמכילה שחור, חשיכה&#10;&#10;התיאור נוצר באופן אוטומטי">
            <a:extLst>
              <a:ext uri="{FF2B5EF4-FFF2-40B4-BE49-F238E27FC236}">
                <a16:creationId xmlns:a16="http://schemas.microsoft.com/office/drawing/2014/main" id="{8B940417-FF4E-9FE5-C95E-512433320E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7464" y="4942999"/>
            <a:ext cx="954000" cy="954000"/>
          </a:xfrm>
          <a:prstGeom prst="rect">
            <a:avLst/>
          </a:prstGeom>
        </p:spPr>
      </p:pic>
      <p:pic>
        <p:nvPicPr>
          <p:cNvPr id="39" name="תמונה 38" descr="תמונה שמכילה שחור, חשיכה&#10;&#10;התיאור נוצר באופן אוטומטי">
            <a:extLst>
              <a:ext uri="{FF2B5EF4-FFF2-40B4-BE49-F238E27FC236}">
                <a16:creationId xmlns:a16="http://schemas.microsoft.com/office/drawing/2014/main" id="{F5A0665B-0D55-1745-9C09-D9763C2B0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5734" y="4905874"/>
            <a:ext cx="954000" cy="954000"/>
          </a:xfrm>
          <a:prstGeom prst="rect">
            <a:avLst/>
          </a:prstGeom>
        </p:spPr>
      </p:pic>
      <p:sp>
        <p:nvSpPr>
          <p:cNvPr id="10" name="מלבן 9">
            <a:extLst>
              <a:ext uri="{FF2B5EF4-FFF2-40B4-BE49-F238E27FC236}">
                <a16:creationId xmlns:a16="http://schemas.microsoft.com/office/drawing/2014/main" id="{596787DA-46D8-47EE-F492-F0BFEE58AF37}"/>
              </a:ext>
            </a:extLst>
          </p:cNvPr>
          <p:cNvSpPr/>
          <p:nvPr/>
        </p:nvSpPr>
        <p:spPr>
          <a:xfrm>
            <a:off x="9706346" y="5946055"/>
            <a:ext cx="1829347" cy="707886"/>
          </a:xfrm>
          <a:prstGeom prst="rect">
            <a:avLst/>
          </a:prstGeom>
          <a:noFill/>
        </p:spPr>
        <p:txBody>
          <a:bodyPr wrap="none" lIns="91440" tIns="45720" rIns="91440" bIns="45720">
            <a:spAutoFit/>
          </a:bodyPr>
          <a:lstStyle/>
          <a:p>
            <a:pPr algn="ctr"/>
            <a:r>
              <a:rPr lang="he-IL" sz="40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יוני 2023</a:t>
            </a:r>
          </a:p>
        </p:txBody>
      </p:sp>
      <p:pic>
        <p:nvPicPr>
          <p:cNvPr id="43" name="תמונה 42" descr="תמונה שמכילה שחור, חשיכה&#10;&#10;התיאור נוצר באופן אוטומטי">
            <a:extLst>
              <a:ext uri="{FF2B5EF4-FFF2-40B4-BE49-F238E27FC236}">
                <a16:creationId xmlns:a16="http://schemas.microsoft.com/office/drawing/2014/main" id="{D329C921-5875-E3C3-8D0B-C6BA0B4105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0906" y="4905874"/>
            <a:ext cx="954000" cy="954000"/>
          </a:xfrm>
          <a:prstGeom prst="rect">
            <a:avLst/>
          </a:prstGeom>
        </p:spPr>
      </p:pic>
      <p:sp>
        <p:nvSpPr>
          <p:cNvPr id="16" name="מלבן 15">
            <a:extLst>
              <a:ext uri="{FF2B5EF4-FFF2-40B4-BE49-F238E27FC236}">
                <a16:creationId xmlns:a16="http://schemas.microsoft.com/office/drawing/2014/main" id="{B60AAC74-F118-E43F-C4A2-64AD04400BC3}"/>
              </a:ext>
            </a:extLst>
          </p:cNvPr>
          <p:cNvSpPr/>
          <p:nvPr/>
        </p:nvSpPr>
        <p:spPr>
          <a:xfrm>
            <a:off x="3166845" y="5930666"/>
            <a:ext cx="2714205" cy="707886"/>
          </a:xfrm>
          <a:prstGeom prst="rect">
            <a:avLst/>
          </a:prstGeom>
          <a:noFill/>
        </p:spPr>
        <p:txBody>
          <a:bodyPr wrap="none" lIns="91440" tIns="45720" rIns="91440" bIns="45720">
            <a:spAutoFit/>
          </a:bodyPr>
          <a:lstStyle/>
          <a:p>
            <a:pPr algn="ctr"/>
            <a:r>
              <a:rPr lang="he-IL" sz="40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מדעי המדינה</a:t>
            </a:r>
          </a:p>
        </p:txBody>
      </p:sp>
    </p:spTree>
    <p:extLst>
      <p:ext uri="{BB962C8B-B14F-4D97-AF65-F5344CB8AC3E}">
        <p14:creationId xmlns:p14="http://schemas.microsoft.com/office/powerpoint/2010/main" val="133513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10"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3D1793AD-E908-CED0-A3B1-72A9722200EA}"/>
              </a:ext>
            </a:extLst>
          </p:cNvPr>
          <p:cNvPicPr>
            <a:picLocks noChangeAspect="1"/>
          </p:cNvPicPr>
          <p:nvPr/>
        </p:nvPicPr>
        <p:blipFill rotWithShape="1">
          <a:blip r:embed="rId3">
            <a:alphaModFix amt="70000"/>
          </a:blip>
          <a:srcRect l="8574" r="12115"/>
          <a:stretch/>
        </p:blipFill>
        <p:spPr>
          <a:xfrm>
            <a:off x="0" y="0"/>
            <a:ext cx="12192000" cy="6857990"/>
          </a:xfrm>
          <a:prstGeom prst="rect">
            <a:avLst/>
          </a:prstGeom>
        </p:spPr>
      </p:pic>
      <p:sp>
        <p:nvSpPr>
          <p:cNvPr id="23" name="צורה חופשית: צורה 22">
            <a:extLst>
              <a:ext uri="{FF2B5EF4-FFF2-40B4-BE49-F238E27FC236}">
                <a16:creationId xmlns:a16="http://schemas.microsoft.com/office/drawing/2014/main" id="{ECD71BA2-0C5A-E122-D023-0C666599C95F}"/>
              </a:ext>
            </a:extLst>
          </p:cNvPr>
          <p:cNvSpPr/>
          <p:nvPr/>
        </p:nvSpPr>
        <p:spPr>
          <a:xfrm rot="16200000">
            <a:off x="1885950" y="-1740408"/>
            <a:ext cx="1043940" cy="4815840"/>
          </a:xfrm>
          <a:custGeom>
            <a:avLst/>
            <a:gdLst/>
            <a:ahLst/>
            <a:cxnLst/>
            <a:rect l="l" t="t" r="r" b="b"/>
            <a:pathLst>
              <a:path w="1043940" h="4815840">
                <a:moveTo>
                  <a:pt x="544450" y="535371"/>
                </a:moveTo>
                <a:lnTo>
                  <a:pt x="493396" y="516321"/>
                </a:lnTo>
                <a:lnTo>
                  <a:pt x="283846" y="516321"/>
                </a:lnTo>
                <a:lnTo>
                  <a:pt x="283846" y="655005"/>
                </a:lnTo>
                <a:lnTo>
                  <a:pt x="544450" y="655005"/>
                </a:lnTo>
                <a:close/>
                <a:moveTo>
                  <a:pt x="725044" y="3029397"/>
                </a:moveTo>
                <a:lnTo>
                  <a:pt x="635890" y="3037778"/>
                </a:lnTo>
                <a:lnTo>
                  <a:pt x="443866" y="3037778"/>
                </a:lnTo>
                <a:lnTo>
                  <a:pt x="466726" y="3175701"/>
                </a:lnTo>
                <a:lnTo>
                  <a:pt x="514732" y="3176463"/>
                </a:lnTo>
                <a:lnTo>
                  <a:pt x="635890" y="3176463"/>
                </a:lnTo>
                <a:lnTo>
                  <a:pt x="725044" y="3167319"/>
                </a:lnTo>
                <a:close/>
                <a:moveTo>
                  <a:pt x="725044" y="2553909"/>
                </a:moveTo>
                <a:lnTo>
                  <a:pt x="607696" y="2624775"/>
                </a:lnTo>
                <a:lnTo>
                  <a:pt x="545212" y="2600391"/>
                </a:lnTo>
                <a:lnTo>
                  <a:pt x="283846" y="2515047"/>
                </a:lnTo>
                <a:lnTo>
                  <a:pt x="283846" y="2646111"/>
                </a:lnTo>
                <a:lnTo>
                  <a:pt x="484252" y="2706309"/>
                </a:lnTo>
                <a:lnTo>
                  <a:pt x="283846" y="2832801"/>
                </a:lnTo>
                <a:lnTo>
                  <a:pt x="283846" y="2979105"/>
                </a:lnTo>
                <a:lnTo>
                  <a:pt x="440818" y="2875473"/>
                </a:lnTo>
                <a:lnTo>
                  <a:pt x="725044" y="2969961"/>
                </a:lnTo>
                <a:lnTo>
                  <a:pt x="725044" y="2838897"/>
                </a:lnTo>
                <a:lnTo>
                  <a:pt x="633604" y="2816799"/>
                </a:lnTo>
                <a:lnTo>
                  <a:pt x="560452" y="2794701"/>
                </a:lnTo>
                <a:lnTo>
                  <a:pt x="630556" y="2749743"/>
                </a:lnTo>
                <a:lnTo>
                  <a:pt x="725044" y="2692593"/>
                </a:lnTo>
                <a:close/>
                <a:moveTo>
                  <a:pt x="725044" y="2324547"/>
                </a:moveTo>
                <a:lnTo>
                  <a:pt x="635890" y="2332929"/>
                </a:lnTo>
                <a:lnTo>
                  <a:pt x="283846" y="2332929"/>
                </a:lnTo>
                <a:lnTo>
                  <a:pt x="283846" y="2471613"/>
                </a:lnTo>
                <a:lnTo>
                  <a:pt x="635890" y="2471613"/>
                </a:lnTo>
                <a:lnTo>
                  <a:pt x="725044" y="2462469"/>
                </a:lnTo>
                <a:close/>
                <a:moveTo>
                  <a:pt x="725044" y="1585407"/>
                </a:moveTo>
                <a:lnTo>
                  <a:pt x="622936" y="1585407"/>
                </a:lnTo>
                <a:lnTo>
                  <a:pt x="622936" y="1741617"/>
                </a:lnTo>
                <a:cubicBezTo>
                  <a:pt x="622936" y="1764476"/>
                  <a:pt x="611506" y="1775907"/>
                  <a:pt x="588646" y="1775907"/>
                </a:cubicBezTo>
                <a:lnTo>
                  <a:pt x="283846" y="1775907"/>
                </a:lnTo>
                <a:lnTo>
                  <a:pt x="283846" y="1914591"/>
                </a:lnTo>
                <a:lnTo>
                  <a:pt x="581026" y="1914591"/>
                </a:lnTo>
                <a:cubicBezTo>
                  <a:pt x="630302" y="1914591"/>
                  <a:pt x="666624" y="1902526"/>
                  <a:pt x="689992" y="1878396"/>
                </a:cubicBezTo>
                <a:cubicBezTo>
                  <a:pt x="713360" y="1854266"/>
                  <a:pt x="725044" y="1821881"/>
                  <a:pt x="725044" y="1781241"/>
                </a:cubicBezTo>
                <a:close/>
                <a:moveTo>
                  <a:pt x="725044" y="1201740"/>
                </a:moveTo>
                <a:lnTo>
                  <a:pt x="582550" y="1170498"/>
                </a:lnTo>
                <a:cubicBezTo>
                  <a:pt x="572898" y="1168974"/>
                  <a:pt x="562992" y="1168212"/>
                  <a:pt x="552832" y="1168212"/>
                </a:cubicBezTo>
                <a:cubicBezTo>
                  <a:pt x="518288" y="1168212"/>
                  <a:pt x="490856" y="1179642"/>
                  <a:pt x="470536" y="1202502"/>
                </a:cubicBezTo>
                <a:cubicBezTo>
                  <a:pt x="450216" y="1225362"/>
                  <a:pt x="440310" y="1261938"/>
                  <a:pt x="440818" y="1312230"/>
                </a:cubicBezTo>
                <a:lnTo>
                  <a:pt x="524638" y="1332042"/>
                </a:lnTo>
                <a:cubicBezTo>
                  <a:pt x="528194" y="1317310"/>
                  <a:pt x="532639" y="1306642"/>
                  <a:pt x="537973" y="1300038"/>
                </a:cubicBezTo>
                <a:cubicBezTo>
                  <a:pt x="543307" y="1293434"/>
                  <a:pt x="550546" y="1290132"/>
                  <a:pt x="559690" y="1290132"/>
                </a:cubicBezTo>
                <a:cubicBezTo>
                  <a:pt x="563754" y="1290132"/>
                  <a:pt x="567056" y="1290386"/>
                  <a:pt x="569596" y="1290894"/>
                </a:cubicBezTo>
                <a:lnTo>
                  <a:pt x="622936" y="1301562"/>
                </a:lnTo>
                <a:lnTo>
                  <a:pt x="622936" y="1342710"/>
                </a:lnTo>
                <a:cubicBezTo>
                  <a:pt x="622936" y="1366078"/>
                  <a:pt x="614427" y="1383985"/>
                  <a:pt x="597409" y="1396431"/>
                </a:cubicBezTo>
                <a:cubicBezTo>
                  <a:pt x="580391" y="1408877"/>
                  <a:pt x="559690" y="1415100"/>
                  <a:pt x="535306" y="1415100"/>
                </a:cubicBezTo>
                <a:lnTo>
                  <a:pt x="473584" y="1415100"/>
                </a:lnTo>
                <a:cubicBezTo>
                  <a:pt x="449200" y="1415100"/>
                  <a:pt x="428499" y="1408877"/>
                  <a:pt x="411481" y="1396431"/>
                </a:cubicBezTo>
                <a:cubicBezTo>
                  <a:pt x="394463" y="1383985"/>
                  <a:pt x="385954" y="1366078"/>
                  <a:pt x="385954" y="1342710"/>
                </a:cubicBezTo>
                <a:lnTo>
                  <a:pt x="385954" y="1172022"/>
                </a:lnTo>
                <a:lnTo>
                  <a:pt x="283846" y="1172022"/>
                </a:lnTo>
                <a:lnTo>
                  <a:pt x="283846" y="1377000"/>
                </a:lnTo>
                <a:cubicBezTo>
                  <a:pt x="283846" y="1413576"/>
                  <a:pt x="292228" y="1445199"/>
                  <a:pt x="308992" y="1471869"/>
                </a:cubicBezTo>
                <a:cubicBezTo>
                  <a:pt x="325756" y="1498539"/>
                  <a:pt x="349124" y="1518859"/>
                  <a:pt x="379096" y="1532829"/>
                </a:cubicBezTo>
                <a:cubicBezTo>
                  <a:pt x="409068" y="1546799"/>
                  <a:pt x="443104" y="1553784"/>
                  <a:pt x="481204" y="1553784"/>
                </a:cubicBezTo>
                <a:lnTo>
                  <a:pt x="527686" y="1553784"/>
                </a:lnTo>
                <a:cubicBezTo>
                  <a:pt x="565786" y="1553784"/>
                  <a:pt x="599822" y="1546799"/>
                  <a:pt x="629794" y="1532829"/>
                </a:cubicBezTo>
                <a:cubicBezTo>
                  <a:pt x="659766" y="1518859"/>
                  <a:pt x="683134" y="1498539"/>
                  <a:pt x="699898" y="1471869"/>
                </a:cubicBezTo>
                <a:cubicBezTo>
                  <a:pt x="716662" y="1445199"/>
                  <a:pt x="725044" y="1413576"/>
                  <a:pt x="725044" y="1377000"/>
                </a:cubicBezTo>
                <a:close/>
                <a:moveTo>
                  <a:pt x="725044" y="962472"/>
                </a:moveTo>
                <a:lnTo>
                  <a:pt x="635890" y="970854"/>
                </a:lnTo>
                <a:lnTo>
                  <a:pt x="443866" y="970854"/>
                </a:lnTo>
                <a:lnTo>
                  <a:pt x="466726" y="1108776"/>
                </a:lnTo>
                <a:lnTo>
                  <a:pt x="514732" y="1109538"/>
                </a:lnTo>
                <a:lnTo>
                  <a:pt x="635890" y="1109538"/>
                </a:lnTo>
                <a:lnTo>
                  <a:pt x="725044" y="1100394"/>
                </a:lnTo>
                <a:close/>
                <a:moveTo>
                  <a:pt x="725044" y="522417"/>
                </a:moveTo>
                <a:lnTo>
                  <a:pt x="622936" y="522417"/>
                </a:lnTo>
                <a:lnTo>
                  <a:pt x="622936" y="732729"/>
                </a:lnTo>
                <a:cubicBezTo>
                  <a:pt x="622936" y="755589"/>
                  <a:pt x="611506" y="767019"/>
                  <a:pt x="588646" y="767019"/>
                </a:cubicBezTo>
                <a:lnTo>
                  <a:pt x="283846" y="767019"/>
                </a:lnTo>
                <a:lnTo>
                  <a:pt x="283846" y="905703"/>
                </a:lnTo>
                <a:lnTo>
                  <a:pt x="581026" y="905703"/>
                </a:lnTo>
                <a:cubicBezTo>
                  <a:pt x="630302" y="905703"/>
                  <a:pt x="666624" y="893638"/>
                  <a:pt x="689992" y="869508"/>
                </a:cubicBezTo>
                <a:cubicBezTo>
                  <a:pt x="713360" y="845378"/>
                  <a:pt x="725044" y="812993"/>
                  <a:pt x="725044" y="772353"/>
                </a:cubicBezTo>
                <a:close/>
                <a:moveTo>
                  <a:pt x="734950" y="3300669"/>
                </a:moveTo>
                <a:lnTo>
                  <a:pt x="634366" y="3283905"/>
                </a:lnTo>
                <a:lnTo>
                  <a:pt x="628270" y="3331149"/>
                </a:lnTo>
                <a:cubicBezTo>
                  <a:pt x="627254" y="3342325"/>
                  <a:pt x="623952" y="3350452"/>
                  <a:pt x="618364" y="3355533"/>
                </a:cubicBezTo>
                <a:cubicBezTo>
                  <a:pt x="612776" y="3360613"/>
                  <a:pt x="602616" y="3363153"/>
                  <a:pt x="587884" y="3363153"/>
                </a:cubicBezTo>
                <a:lnTo>
                  <a:pt x="472060" y="3363153"/>
                </a:lnTo>
                <a:cubicBezTo>
                  <a:pt x="451740" y="3351469"/>
                  <a:pt x="433325" y="3333562"/>
                  <a:pt x="416815" y="3309432"/>
                </a:cubicBezTo>
                <a:cubicBezTo>
                  <a:pt x="400305" y="3285301"/>
                  <a:pt x="386716" y="3254695"/>
                  <a:pt x="376048" y="3217611"/>
                </a:cubicBezTo>
                <a:lnTo>
                  <a:pt x="267844" y="3267903"/>
                </a:lnTo>
                <a:cubicBezTo>
                  <a:pt x="276480" y="3294826"/>
                  <a:pt x="287910" y="3317306"/>
                  <a:pt x="302134" y="3335340"/>
                </a:cubicBezTo>
                <a:cubicBezTo>
                  <a:pt x="316358" y="3353374"/>
                  <a:pt x="333376" y="3368995"/>
                  <a:pt x="353188" y="3382203"/>
                </a:cubicBezTo>
                <a:lnTo>
                  <a:pt x="283846" y="3393633"/>
                </a:lnTo>
                <a:lnTo>
                  <a:pt x="283846" y="3524697"/>
                </a:lnTo>
                <a:lnTo>
                  <a:pt x="461392" y="3501836"/>
                </a:lnTo>
                <a:lnTo>
                  <a:pt x="604648" y="3501836"/>
                </a:lnTo>
                <a:cubicBezTo>
                  <a:pt x="675260" y="3501836"/>
                  <a:pt x="714376" y="3469579"/>
                  <a:pt x="721996" y="3405063"/>
                </a:cubicBezTo>
                <a:close/>
                <a:moveTo>
                  <a:pt x="734950" y="2043369"/>
                </a:moveTo>
                <a:lnTo>
                  <a:pt x="634366" y="2026605"/>
                </a:lnTo>
                <a:lnTo>
                  <a:pt x="628270" y="2073849"/>
                </a:lnTo>
                <a:cubicBezTo>
                  <a:pt x="627254" y="2085025"/>
                  <a:pt x="623952" y="2093153"/>
                  <a:pt x="618364" y="2098233"/>
                </a:cubicBezTo>
                <a:cubicBezTo>
                  <a:pt x="612776" y="2103313"/>
                  <a:pt x="602616" y="2105853"/>
                  <a:pt x="587884" y="2105853"/>
                </a:cubicBezTo>
                <a:lnTo>
                  <a:pt x="472060" y="2105853"/>
                </a:lnTo>
                <a:cubicBezTo>
                  <a:pt x="451740" y="2094169"/>
                  <a:pt x="433325" y="2076262"/>
                  <a:pt x="416815" y="2052132"/>
                </a:cubicBezTo>
                <a:cubicBezTo>
                  <a:pt x="400305" y="2028002"/>
                  <a:pt x="386716" y="1997395"/>
                  <a:pt x="376048" y="1960311"/>
                </a:cubicBezTo>
                <a:lnTo>
                  <a:pt x="267844" y="2010603"/>
                </a:lnTo>
                <a:cubicBezTo>
                  <a:pt x="276480" y="2037527"/>
                  <a:pt x="287910" y="2060006"/>
                  <a:pt x="302134" y="2078040"/>
                </a:cubicBezTo>
                <a:cubicBezTo>
                  <a:pt x="316358" y="2096074"/>
                  <a:pt x="333376" y="2111695"/>
                  <a:pt x="353188" y="2124903"/>
                </a:cubicBezTo>
                <a:lnTo>
                  <a:pt x="283846" y="2136333"/>
                </a:lnTo>
                <a:lnTo>
                  <a:pt x="283846" y="2267397"/>
                </a:lnTo>
                <a:lnTo>
                  <a:pt x="461392" y="2244537"/>
                </a:lnTo>
                <a:lnTo>
                  <a:pt x="604648" y="2244537"/>
                </a:lnTo>
                <a:cubicBezTo>
                  <a:pt x="675260" y="2244537"/>
                  <a:pt x="714376" y="2212279"/>
                  <a:pt x="721996" y="2147763"/>
                </a:cubicBezTo>
                <a:close/>
                <a:moveTo>
                  <a:pt x="1043940" y="0"/>
                </a:moveTo>
                <a:lnTo>
                  <a:pt x="1043940" y="3852672"/>
                </a:lnTo>
                <a:lnTo>
                  <a:pt x="521970" y="4815840"/>
                </a:lnTo>
                <a:lnTo>
                  <a:pt x="0" y="3852672"/>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grpSp>
        <p:nvGrpSpPr>
          <p:cNvPr id="41" name="קבוצה 40">
            <a:extLst>
              <a:ext uri="{FF2B5EF4-FFF2-40B4-BE49-F238E27FC236}">
                <a16:creationId xmlns:a16="http://schemas.microsoft.com/office/drawing/2014/main" id="{8B8BD7C5-CE9A-A0BD-4C64-677C0D0B52C4}"/>
              </a:ext>
            </a:extLst>
          </p:cNvPr>
          <p:cNvGrpSpPr/>
          <p:nvPr/>
        </p:nvGrpSpPr>
        <p:grpSpPr>
          <a:xfrm>
            <a:off x="7873324" y="1621079"/>
            <a:ext cx="3292889" cy="4371377"/>
            <a:chOff x="8007639" y="1595679"/>
            <a:chExt cx="3292889" cy="4371377"/>
          </a:xfrm>
        </p:grpSpPr>
        <p:pic>
          <p:nvPicPr>
            <p:cNvPr id="32" name="תמונה 31" descr="תמונה שמכילה שחור, חשיכה&#10;&#10;התיאור נוצר באופן אוטומטי">
              <a:extLst>
                <a:ext uri="{FF2B5EF4-FFF2-40B4-BE49-F238E27FC236}">
                  <a16:creationId xmlns:a16="http://schemas.microsoft.com/office/drawing/2014/main" id="{47AC35E2-314A-A5C7-39AD-DB4E588DE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5003" y="1595679"/>
              <a:ext cx="533197" cy="533197"/>
            </a:xfrm>
            <a:prstGeom prst="rect">
              <a:avLst/>
            </a:prstGeom>
          </p:spPr>
        </p:pic>
        <p:grpSp>
          <p:nvGrpSpPr>
            <p:cNvPr id="40" name="קבוצה 39">
              <a:extLst>
                <a:ext uri="{FF2B5EF4-FFF2-40B4-BE49-F238E27FC236}">
                  <a16:creationId xmlns:a16="http://schemas.microsoft.com/office/drawing/2014/main" id="{F45D7D85-6D33-7C3D-4622-2A0190884D72}"/>
                </a:ext>
              </a:extLst>
            </p:cNvPr>
            <p:cNvGrpSpPr/>
            <p:nvPr/>
          </p:nvGrpSpPr>
          <p:grpSpPr>
            <a:xfrm>
              <a:off x="8007639" y="2286000"/>
              <a:ext cx="3292889" cy="3681056"/>
              <a:chOff x="8007639" y="2286000"/>
              <a:chExt cx="3292889" cy="3681056"/>
            </a:xfrm>
          </p:grpSpPr>
          <p:pic>
            <p:nvPicPr>
              <p:cNvPr id="3074" name="Picture 2" descr="Study in Finland: A Guide for International Students">
                <a:extLst>
                  <a:ext uri="{FF2B5EF4-FFF2-40B4-BE49-F238E27FC236}">
                    <a16:creationId xmlns:a16="http://schemas.microsoft.com/office/drawing/2014/main" id="{4EB8252B-49FC-0224-BF7E-B8C03EE12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354" y="2286000"/>
                <a:ext cx="3045460" cy="3594101"/>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33" name="מלבן 32">
                <a:extLst>
                  <a:ext uri="{FF2B5EF4-FFF2-40B4-BE49-F238E27FC236}">
                    <a16:creationId xmlns:a16="http://schemas.microsoft.com/office/drawing/2014/main" id="{9FE68BDB-A032-64D5-8343-D7BEF9C256E5}"/>
                  </a:ext>
                </a:extLst>
              </p:cNvPr>
              <p:cNvSpPr/>
              <p:nvPr/>
            </p:nvSpPr>
            <p:spPr>
              <a:xfrm>
                <a:off x="8007639" y="4028064"/>
                <a:ext cx="3292889" cy="1938992"/>
              </a:xfrm>
              <a:prstGeom prst="rect">
                <a:avLst/>
              </a:prstGeom>
              <a:noFill/>
            </p:spPr>
            <p:txBody>
              <a:bodyPr wrap="none" lIns="91440" tIns="45720" rIns="91440" bIns="45720">
                <a:spAutoFit/>
              </a:bodyPr>
              <a:lstStyle/>
              <a:p>
                <a:pPr algn="ctr"/>
                <a:r>
                  <a:rPr lang="en-US" sz="4000" b="1" dirty="0">
                    <a:ln w="0">
                      <a:solidFill>
                        <a:sysClr val="windowText" lastClr="000000"/>
                      </a:solidFill>
                    </a:ln>
                    <a:solidFill>
                      <a:schemeClr val="bg1"/>
                    </a:solidFill>
                    <a:latin typeface="Assistant" panose="00000500000000000000" pitchFamily="2" charset="-79"/>
                    <a:cs typeface="Assistant" panose="00000500000000000000" pitchFamily="2" charset="-79"/>
                  </a:rPr>
                  <a:t>338,000</a:t>
                </a:r>
                <a:r>
                  <a:rPr lang="en-US" sz="4000" b="1" dirty="0">
                    <a:ln w="0">
                      <a:solidFill>
                        <a:sysClr val="windowText" lastClr="000000"/>
                      </a:solidFill>
                    </a:ln>
                    <a:solidFill>
                      <a:schemeClr val="bg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a:t>
                </a:r>
                <a:r>
                  <a:rPr lang="he-IL" sz="4000" b="1" dirty="0">
                    <a:ln w="0">
                      <a:solidFill>
                        <a:sysClr val="windowText" lastClr="000000"/>
                      </a:solidFill>
                    </a:ln>
                    <a:solidFill>
                      <a:schemeClr val="bg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קמ"ר</a:t>
                </a:r>
              </a:p>
              <a:p>
                <a:pPr algn="ctr"/>
                <a:r>
                  <a:rPr lang="he-IL" sz="4000" b="1" cap="none" spc="0" dirty="0">
                    <a:ln w="0">
                      <a:solidFill>
                        <a:sysClr val="windowText" lastClr="000000"/>
                      </a:solidFill>
                    </a:ln>
                    <a:solidFill>
                      <a:schemeClr val="bg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השביעית </a:t>
                </a:r>
              </a:p>
              <a:p>
                <a:pPr algn="ctr"/>
                <a:r>
                  <a:rPr lang="he-IL" sz="4000" b="1" cap="none" spc="0" dirty="0">
                    <a:ln w="0">
                      <a:solidFill>
                        <a:sysClr val="windowText" lastClr="000000"/>
                      </a:solidFill>
                    </a:ln>
                    <a:solidFill>
                      <a:schemeClr val="bg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בגודלה אירופה</a:t>
                </a:r>
              </a:p>
            </p:txBody>
          </p:sp>
        </p:grpSp>
      </p:grpSp>
      <p:grpSp>
        <p:nvGrpSpPr>
          <p:cNvPr id="51" name="קבוצה 50">
            <a:extLst>
              <a:ext uri="{FF2B5EF4-FFF2-40B4-BE49-F238E27FC236}">
                <a16:creationId xmlns:a16="http://schemas.microsoft.com/office/drawing/2014/main" id="{E5239C90-C56B-823B-41B3-701DABC3861F}"/>
              </a:ext>
            </a:extLst>
          </p:cNvPr>
          <p:cNvGrpSpPr/>
          <p:nvPr/>
        </p:nvGrpSpPr>
        <p:grpSpPr>
          <a:xfrm>
            <a:off x="4573270" y="1621079"/>
            <a:ext cx="3045460" cy="4259022"/>
            <a:chOff x="4573270" y="1621079"/>
            <a:chExt cx="3045460" cy="4259022"/>
          </a:xfrm>
        </p:grpSpPr>
        <p:grpSp>
          <p:nvGrpSpPr>
            <p:cNvPr id="38" name="קבוצה 37">
              <a:extLst>
                <a:ext uri="{FF2B5EF4-FFF2-40B4-BE49-F238E27FC236}">
                  <a16:creationId xmlns:a16="http://schemas.microsoft.com/office/drawing/2014/main" id="{F1FBA644-F918-7617-27E8-CF21C1901A42}"/>
                </a:ext>
              </a:extLst>
            </p:cNvPr>
            <p:cNvGrpSpPr/>
            <p:nvPr/>
          </p:nvGrpSpPr>
          <p:grpSpPr>
            <a:xfrm>
              <a:off x="4573270" y="2287301"/>
              <a:ext cx="3045460" cy="3592800"/>
              <a:chOff x="1408887" y="2286000"/>
              <a:chExt cx="3045460" cy="3592800"/>
            </a:xfrm>
          </p:grpSpPr>
          <p:pic>
            <p:nvPicPr>
              <p:cNvPr id="3076" name="Picture 4" descr="Finland | Geography, History, Maps, &amp; Facts | Britannica">
                <a:extLst>
                  <a:ext uri="{FF2B5EF4-FFF2-40B4-BE49-F238E27FC236}">
                    <a16:creationId xmlns:a16="http://schemas.microsoft.com/office/drawing/2014/main" id="{0BC21197-7058-93D0-3A10-36B2404386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887" y="2286000"/>
                <a:ext cx="3045460" cy="35928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7" name="מלבן 36">
                <a:extLst>
                  <a:ext uri="{FF2B5EF4-FFF2-40B4-BE49-F238E27FC236}">
                    <a16:creationId xmlns:a16="http://schemas.microsoft.com/office/drawing/2014/main" id="{4B230885-7DD9-2885-17D7-E95643CCF2B9}"/>
                  </a:ext>
                </a:extLst>
              </p:cNvPr>
              <p:cNvSpPr/>
              <p:nvPr/>
            </p:nvSpPr>
            <p:spPr>
              <a:xfrm>
                <a:off x="1663481" y="2286000"/>
                <a:ext cx="2536272" cy="707886"/>
              </a:xfrm>
              <a:prstGeom prst="rect">
                <a:avLst/>
              </a:prstGeom>
              <a:noFill/>
            </p:spPr>
            <p:txBody>
              <a:bodyPr wrap="none" lIns="91440" tIns="45720" rIns="91440" bIns="45720">
                <a:spAutoFit/>
              </a:bodyPr>
              <a:lstStyle/>
              <a:p>
                <a:pPr algn="ctr"/>
                <a:r>
                  <a:rPr lang="he-IL" sz="4000" b="1" cap="none" spc="0" dirty="0">
                    <a:ln w="0">
                      <a:solidFill>
                        <a:sysClr val="windowText" lastClr="000000"/>
                      </a:solidFill>
                    </a:ln>
                    <a:solidFill>
                      <a:schemeClr val="bg1"/>
                    </a:solidFill>
                    <a:latin typeface="Assistant" panose="00000500000000000000" pitchFamily="2" charset="-79"/>
                    <a:cs typeface="Assistant" panose="00000500000000000000" pitchFamily="2" charset="-79"/>
                  </a:rPr>
                  <a:t>צפון אירופה</a:t>
                </a:r>
              </a:p>
            </p:txBody>
          </p:sp>
        </p:grpSp>
        <p:pic>
          <p:nvPicPr>
            <p:cNvPr id="45" name="תמונה 44" descr="תמונה שמכילה שחור, חשיכה&#10;&#10;התיאור נוצר באופן אוטומטי">
              <a:extLst>
                <a:ext uri="{FF2B5EF4-FFF2-40B4-BE49-F238E27FC236}">
                  <a16:creationId xmlns:a16="http://schemas.microsoft.com/office/drawing/2014/main" id="{0E5862C8-E2DE-59EA-2A56-CE47BCB574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336" y="1621079"/>
              <a:ext cx="532800" cy="532800"/>
            </a:xfrm>
            <a:prstGeom prst="rect">
              <a:avLst/>
            </a:prstGeom>
          </p:spPr>
        </p:pic>
      </p:grpSp>
      <p:grpSp>
        <p:nvGrpSpPr>
          <p:cNvPr id="50" name="קבוצה 49">
            <a:extLst>
              <a:ext uri="{FF2B5EF4-FFF2-40B4-BE49-F238E27FC236}">
                <a16:creationId xmlns:a16="http://schemas.microsoft.com/office/drawing/2014/main" id="{9F703B1D-A268-E0D4-C4AC-5F2F2EF07699}"/>
              </a:ext>
            </a:extLst>
          </p:cNvPr>
          <p:cNvGrpSpPr/>
          <p:nvPr/>
        </p:nvGrpSpPr>
        <p:grpSpPr>
          <a:xfrm>
            <a:off x="1144201" y="1621079"/>
            <a:ext cx="3045460" cy="4259021"/>
            <a:chOff x="1144201" y="1621079"/>
            <a:chExt cx="3045460" cy="4259021"/>
          </a:xfrm>
        </p:grpSpPr>
        <p:grpSp>
          <p:nvGrpSpPr>
            <p:cNvPr id="39" name="קבוצה 38">
              <a:extLst>
                <a:ext uri="{FF2B5EF4-FFF2-40B4-BE49-F238E27FC236}">
                  <a16:creationId xmlns:a16="http://schemas.microsoft.com/office/drawing/2014/main" id="{4E92DDF4-7A69-4A1C-A3F6-DDEBD02E649F}"/>
                </a:ext>
              </a:extLst>
            </p:cNvPr>
            <p:cNvGrpSpPr/>
            <p:nvPr/>
          </p:nvGrpSpPr>
          <p:grpSpPr>
            <a:xfrm>
              <a:off x="1144201" y="2286000"/>
              <a:ext cx="3045460" cy="3594100"/>
              <a:chOff x="4770120" y="2286000"/>
              <a:chExt cx="3045460" cy="3594100"/>
            </a:xfrm>
          </p:grpSpPr>
          <p:pic>
            <p:nvPicPr>
              <p:cNvPr id="35" name="תמונה 34">
                <a:extLst>
                  <a:ext uri="{FF2B5EF4-FFF2-40B4-BE49-F238E27FC236}">
                    <a16:creationId xmlns:a16="http://schemas.microsoft.com/office/drawing/2014/main" id="{1DE72FAB-2F9A-C031-3898-E2660FA3F144}"/>
                  </a:ext>
                </a:extLst>
              </p:cNvPr>
              <p:cNvPicPr>
                <a:picLocks noChangeAspect="1"/>
              </p:cNvPicPr>
              <p:nvPr/>
            </p:nvPicPr>
            <p:blipFill>
              <a:blip r:embed="rId8"/>
              <a:stretch>
                <a:fillRect/>
              </a:stretch>
            </p:blipFill>
            <p:spPr>
              <a:xfrm>
                <a:off x="4770120" y="2286000"/>
                <a:ext cx="3045460" cy="3594100"/>
              </a:xfrm>
              <a:prstGeom prst="rect">
                <a:avLst/>
              </a:prstGeom>
              <a:ln w="57150">
                <a:solidFill>
                  <a:schemeClr val="tx1"/>
                </a:solidFill>
              </a:ln>
            </p:spPr>
          </p:pic>
          <p:sp>
            <p:nvSpPr>
              <p:cNvPr id="36" name="מלבן 35">
                <a:extLst>
                  <a:ext uri="{FF2B5EF4-FFF2-40B4-BE49-F238E27FC236}">
                    <a16:creationId xmlns:a16="http://schemas.microsoft.com/office/drawing/2014/main" id="{08200F44-CA9B-CBFD-DD9B-0B9716CBA6F5}"/>
                  </a:ext>
                </a:extLst>
              </p:cNvPr>
              <p:cNvSpPr/>
              <p:nvPr/>
            </p:nvSpPr>
            <p:spPr>
              <a:xfrm>
                <a:off x="4865215" y="4556661"/>
                <a:ext cx="2855270" cy="1323439"/>
              </a:xfrm>
              <a:prstGeom prst="rect">
                <a:avLst/>
              </a:prstGeom>
              <a:noFill/>
            </p:spPr>
            <p:txBody>
              <a:bodyPr wrap="none" lIns="91440" tIns="45720" rIns="91440" bIns="45720">
                <a:spAutoFit/>
              </a:bodyPr>
              <a:lstStyle/>
              <a:p>
                <a:pPr algn="ctr"/>
                <a:r>
                  <a:rPr lang="he-IL" sz="4000" b="1" cap="none" spc="0" dirty="0">
                    <a:ln w="0">
                      <a:solidFill>
                        <a:sysClr val="windowText" lastClr="000000"/>
                      </a:solidFill>
                    </a:ln>
                    <a:solidFill>
                      <a:schemeClr val="bg1"/>
                    </a:solidFill>
                    <a:latin typeface="Assistant" panose="00000500000000000000" pitchFamily="2" charset="-79"/>
                    <a:cs typeface="Assistant" panose="00000500000000000000" pitchFamily="2" charset="-79"/>
                  </a:rPr>
                  <a:t>מכוסה</a:t>
                </a:r>
              </a:p>
              <a:p>
                <a:pPr algn="ctr"/>
                <a:r>
                  <a:rPr lang="he-IL" sz="4000" b="1" dirty="0">
                    <a:ln w="0">
                      <a:solidFill>
                        <a:sysClr val="windowText" lastClr="000000"/>
                      </a:solidFill>
                    </a:ln>
                    <a:solidFill>
                      <a:schemeClr val="bg1"/>
                    </a:solidFill>
                    <a:latin typeface="Assistant" panose="00000500000000000000" pitchFamily="2" charset="-79"/>
                    <a:cs typeface="Assistant" panose="00000500000000000000" pitchFamily="2" charset="-79"/>
                  </a:rPr>
                  <a:t>יערות ואגמים</a:t>
                </a:r>
                <a:endParaRPr lang="he-IL" sz="4000" b="1" cap="none" spc="0" dirty="0">
                  <a:ln w="0">
                    <a:solidFill>
                      <a:sysClr val="windowText" lastClr="000000"/>
                    </a:solidFill>
                  </a:ln>
                  <a:solidFill>
                    <a:schemeClr val="bg1"/>
                  </a:solidFill>
                  <a:latin typeface="Assistant" panose="00000500000000000000" pitchFamily="2" charset="-79"/>
                  <a:cs typeface="Assistant" panose="00000500000000000000" pitchFamily="2" charset="-79"/>
                </a:endParaRPr>
              </a:p>
            </p:txBody>
          </p:sp>
        </p:grpSp>
        <p:pic>
          <p:nvPicPr>
            <p:cNvPr id="49" name="תמונה 48" descr="תמונה שמכילה שחור, חשיכה&#10;&#10;התיאור נוצר באופן אוטומטי">
              <a:extLst>
                <a:ext uri="{FF2B5EF4-FFF2-40B4-BE49-F238E27FC236}">
                  <a16:creationId xmlns:a16="http://schemas.microsoft.com/office/drawing/2014/main" id="{D32A45D3-AE64-F63F-6EC8-1D0E3E9874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61766" y="1621079"/>
              <a:ext cx="532800" cy="532800"/>
            </a:xfrm>
            <a:prstGeom prst="rect">
              <a:avLst/>
            </a:prstGeom>
          </p:spPr>
        </p:pic>
      </p:grpSp>
      <p:sp>
        <p:nvSpPr>
          <p:cNvPr id="52" name="חץ: מחומש 51">
            <a:extLst>
              <a:ext uri="{FF2B5EF4-FFF2-40B4-BE49-F238E27FC236}">
                <a16:creationId xmlns:a16="http://schemas.microsoft.com/office/drawing/2014/main" id="{86F2F9B9-9B6B-CBAC-F9D2-BBA68C83496F}"/>
              </a:ext>
            </a:extLst>
          </p:cNvPr>
          <p:cNvSpPr/>
          <p:nvPr/>
        </p:nvSpPr>
        <p:spPr>
          <a:xfrm>
            <a:off x="-4693920" y="2641244"/>
            <a:ext cx="4815840" cy="1043942"/>
          </a:xfrm>
          <a:prstGeom prst="homePlate">
            <a:avLst>
              <a:gd name="adj" fmla="val 98662"/>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0581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165153EB-E4F6-3605-F448-72EF4430F8EB}"/>
              </a:ext>
            </a:extLst>
          </p:cNvPr>
          <p:cNvPicPr>
            <a:picLocks noChangeAspect="1"/>
          </p:cNvPicPr>
          <p:nvPr/>
        </p:nvPicPr>
        <p:blipFill rotWithShape="1">
          <a:blip r:embed="rId3">
            <a:alphaModFix amt="70000"/>
          </a:blip>
          <a:srcRect t="14000"/>
          <a:stretch/>
        </p:blipFill>
        <p:spPr>
          <a:xfrm>
            <a:off x="-1" y="0"/>
            <a:ext cx="12192000" cy="5897880"/>
          </a:xfrm>
          <a:prstGeom prst="rect">
            <a:avLst/>
          </a:prstGeom>
        </p:spPr>
      </p:pic>
      <p:sp>
        <p:nvSpPr>
          <p:cNvPr id="17" name="צורה חופשית: צורה 16">
            <a:extLst>
              <a:ext uri="{FF2B5EF4-FFF2-40B4-BE49-F238E27FC236}">
                <a16:creationId xmlns:a16="http://schemas.microsoft.com/office/drawing/2014/main" id="{490924F8-7E3F-E136-ABF8-400DD925AA43}"/>
              </a:ext>
            </a:extLst>
          </p:cNvPr>
          <p:cNvSpPr/>
          <p:nvPr/>
        </p:nvSpPr>
        <p:spPr>
          <a:xfrm>
            <a:off x="0" y="4084274"/>
            <a:ext cx="12192000" cy="2773725"/>
          </a:xfrm>
          <a:custGeom>
            <a:avLst/>
            <a:gdLst/>
            <a:ahLst/>
            <a:cxnLst/>
            <a:rect l="l" t="t" r="r" b="b"/>
            <a:pathLst>
              <a:path w="12192000" h="2270760">
                <a:moveTo>
                  <a:pt x="4017555" y="242469"/>
                </a:moveTo>
                <a:lnTo>
                  <a:pt x="4009935" y="262890"/>
                </a:lnTo>
                <a:lnTo>
                  <a:pt x="4009935" y="346710"/>
                </a:lnTo>
                <a:lnTo>
                  <a:pt x="4065409" y="346710"/>
                </a:lnTo>
                <a:lnTo>
                  <a:pt x="4065409" y="242469"/>
                </a:lnTo>
                <a:close/>
                <a:moveTo>
                  <a:pt x="1788705" y="242469"/>
                </a:moveTo>
                <a:lnTo>
                  <a:pt x="1781085" y="262890"/>
                </a:lnTo>
                <a:lnTo>
                  <a:pt x="1781085" y="346710"/>
                </a:lnTo>
                <a:lnTo>
                  <a:pt x="1836559" y="346710"/>
                </a:lnTo>
                <a:lnTo>
                  <a:pt x="1836559" y="242469"/>
                </a:lnTo>
                <a:close/>
                <a:moveTo>
                  <a:pt x="2191727" y="211074"/>
                </a:moveTo>
                <a:lnTo>
                  <a:pt x="2226474" y="211074"/>
                </a:lnTo>
                <a:cubicBezTo>
                  <a:pt x="2231351" y="211074"/>
                  <a:pt x="2235364" y="213055"/>
                  <a:pt x="2238513" y="217018"/>
                </a:cubicBezTo>
                <a:cubicBezTo>
                  <a:pt x="2241663" y="220980"/>
                  <a:pt x="2243238" y="226517"/>
                  <a:pt x="2243238" y="233629"/>
                </a:cubicBezTo>
                <a:lnTo>
                  <a:pt x="2243238" y="243688"/>
                </a:lnTo>
                <a:lnTo>
                  <a:pt x="2243543" y="256794"/>
                </a:lnTo>
                <a:cubicBezTo>
                  <a:pt x="2243543" y="266345"/>
                  <a:pt x="2242578" y="274066"/>
                  <a:pt x="2240647" y="279959"/>
                </a:cubicBezTo>
                <a:cubicBezTo>
                  <a:pt x="2238716" y="285852"/>
                  <a:pt x="2234653" y="290627"/>
                  <a:pt x="2228455" y="294285"/>
                </a:cubicBezTo>
                <a:cubicBezTo>
                  <a:pt x="2222257" y="297942"/>
                  <a:pt x="2213063" y="300177"/>
                  <a:pt x="2200871" y="300990"/>
                </a:cubicBezTo>
                <a:close/>
                <a:moveTo>
                  <a:pt x="711999" y="211074"/>
                </a:moveTo>
                <a:lnTo>
                  <a:pt x="745222" y="211074"/>
                </a:lnTo>
                <a:cubicBezTo>
                  <a:pt x="754366" y="211074"/>
                  <a:pt x="758938" y="215646"/>
                  <a:pt x="758938" y="224790"/>
                </a:cubicBezTo>
                <a:lnTo>
                  <a:pt x="758938" y="305867"/>
                </a:lnTo>
                <a:lnTo>
                  <a:pt x="711999" y="305867"/>
                </a:lnTo>
                <a:close/>
                <a:moveTo>
                  <a:pt x="4012373" y="170231"/>
                </a:moveTo>
                <a:lnTo>
                  <a:pt x="4012373" y="211074"/>
                </a:lnTo>
                <a:lnTo>
                  <a:pt x="4096498" y="211074"/>
                </a:lnTo>
                <a:cubicBezTo>
                  <a:pt x="4105642" y="211074"/>
                  <a:pt x="4110214" y="215646"/>
                  <a:pt x="4110214" y="224790"/>
                </a:cubicBezTo>
                <a:lnTo>
                  <a:pt x="4110214" y="346710"/>
                </a:lnTo>
                <a:lnTo>
                  <a:pt x="4165688" y="346710"/>
                </a:lnTo>
                <a:lnTo>
                  <a:pt x="4165688" y="227838"/>
                </a:lnTo>
                <a:cubicBezTo>
                  <a:pt x="4165688" y="208128"/>
                  <a:pt x="4160862" y="193599"/>
                  <a:pt x="4151209" y="184252"/>
                </a:cubicBezTo>
                <a:cubicBezTo>
                  <a:pt x="4141557" y="174905"/>
                  <a:pt x="4128603" y="170231"/>
                  <a:pt x="4112348" y="170231"/>
                </a:cubicBezTo>
                <a:close/>
                <a:moveTo>
                  <a:pt x="3826674" y="170231"/>
                </a:moveTo>
                <a:lnTo>
                  <a:pt x="3826674" y="287579"/>
                </a:lnTo>
                <a:cubicBezTo>
                  <a:pt x="3826674" y="294691"/>
                  <a:pt x="3826166" y="299974"/>
                  <a:pt x="3825150" y="303429"/>
                </a:cubicBezTo>
                <a:cubicBezTo>
                  <a:pt x="3824134" y="306883"/>
                  <a:pt x="3821899" y="309474"/>
                  <a:pt x="3818444" y="311201"/>
                </a:cubicBezTo>
                <a:cubicBezTo>
                  <a:pt x="3814990" y="312928"/>
                  <a:pt x="3809402" y="314300"/>
                  <a:pt x="3801680" y="315316"/>
                </a:cubicBezTo>
                <a:lnTo>
                  <a:pt x="3806252" y="352501"/>
                </a:lnTo>
                <a:cubicBezTo>
                  <a:pt x="3824540" y="350876"/>
                  <a:pt x="3839120" y="347726"/>
                  <a:pt x="3849991" y="343053"/>
                </a:cubicBezTo>
                <a:cubicBezTo>
                  <a:pt x="3860862" y="338379"/>
                  <a:pt x="3868939" y="331064"/>
                  <a:pt x="3874223" y="321107"/>
                </a:cubicBezTo>
                <a:cubicBezTo>
                  <a:pt x="3879506" y="311150"/>
                  <a:pt x="3882148" y="297536"/>
                  <a:pt x="3882148" y="280264"/>
                </a:cubicBezTo>
                <a:lnTo>
                  <a:pt x="3882148" y="211074"/>
                </a:lnTo>
                <a:lnTo>
                  <a:pt x="3912627" y="211074"/>
                </a:lnTo>
                <a:cubicBezTo>
                  <a:pt x="3921772" y="211074"/>
                  <a:pt x="3926343" y="215646"/>
                  <a:pt x="3926343" y="224790"/>
                </a:cubicBezTo>
                <a:lnTo>
                  <a:pt x="3926343" y="346710"/>
                </a:lnTo>
                <a:lnTo>
                  <a:pt x="3981817" y="346710"/>
                </a:lnTo>
                <a:lnTo>
                  <a:pt x="3981817" y="227838"/>
                </a:lnTo>
                <a:cubicBezTo>
                  <a:pt x="3981817" y="208128"/>
                  <a:pt x="3976991" y="193599"/>
                  <a:pt x="3967339" y="184252"/>
                </a:cubicBezTo>
                <a:cubicBezTo>
                  <a:pt x="3957687" y="174905"/>
                  <a:pt x="3944733" y="170231"/>
                  <a:pt x="3928477" y="170231"/>
                </a:cubicBezTo>
                <a:close/>
                <a:moveTo>
                  <a:pt x="3649738" y="170231"/>
                </a:moveTo>
                <a:lnTo>
                  <a:pt x="3637241" y="227229"/>
                </a:lnTo>
                <a:cubicBezTo>
                  <a:pt x="3636631" y="231089"/>
                  <a:pt x="3636326" y="235052"/>
                  <a:pt x="3636326" y="239116"/>
                </a:cubicBezTo>
                <a:cubicBezTo>
                  <a:pt x="3636326" y="252933"/>
                  <a:pt x="3640898" y="263906"/>
                  <a:pt x="3650042" y="272034"/>
                </a:cubicBezTo>
                <a:cubicBezTo>
                  <a:pt x="3659186" y="280162"/>
                  <a:pt x="3673817" y="284125"/>
                  <a:pt x="3693934" y="283921"/>
                </a:cubicBezTo>
                <a:lnTo>
                  <a:pt x="3701858" y="250393"/>
                </a:lnTo>
                <a:cubicBezTo>
                  <a:pt x="3695965" y="248971"/>
                  <a:pt x="3691698" y="247193"/>
                  <a:pt x="3689057" y="245059"/>
                </a:cubicBezTo>
                <a:cubicBezTo>
                  <a:pt x="3686415" y="242926"/>
                  <a:pt x="3685094" y="240030"/>
                  <a:pt x="3685094" y="236373"/>
                </a:cubicBezTo>
                <a:cubicBezTo>
                  <a:pt x="3685094" y="234747"/>
                  <a:pt x="3685196" y="233426"/>
                  <a:pt x="3685399" y="232410"/>
                </a:cubicBezTo>
                <a:lnTo>
                  <a:pt x="3689666" y="211074"/>
                </a:lnTo>
                <a:lnTo>
                  <a:pt x="3706125" y="211074"/>
                </a:lnTo>
                <a:cubicBezTo>
                  <a:pt x="3715473" y="211074"/>
                  <a:pt x="3722636" y="214478"/>
                  <a:pt x="3727614" y="221285"/>
                </a:cubicBezTo>
                <a:cubicBezTo>
                  <a:pt x="3732592" y="228092"/>
                  <a:pt x="3735082" y="236373"/>
                  <a:pt x="3735082" y="246126"/>
                </a:cubicBezTo>
                <a:lnTo>
                  <a:pt x="3735082" y="270815"/>
                </a:lnTo>
                <a:cubicBezTo>
                  <a:pt x="3735082" y="280569"/>
                  <a:pt x="3732592" y="288849"/>
                  <a:pt x="3727614" y="295656"/>
                </a:cubicBezTo>
                <a:cubicBezTo>
                  <a:pt x="3722636" y="302463"/>
                  <a:pt x="3715473" y="305867"/>
                  <a:pt x="3706125" y="305867"/>
                </a:cubicBezTo>
                <a:lnTo>
                  <a:pt x="3637850" y="305867"/>
                </a:lnTo>
                <a:lnTo>
                  <a:pt x="3637850" y="346710"/>
                </a:lnTo>
                <a:lnTo>
                  <a:pt x="3719842" y="346710"/>
                </a:lnTo>
                <a:cubicBezTo>
                  <a:pt x="3734472" y="346710"/>
                  <a:pt x="3747121" y="343357"/>
                  <a:pt x="3757789" y="336652"/>
                </a:cubicBezTo>
                <a:cubicBezTo>
                  <a:pt x="3768457" y="329946"/>
                  <a:pt x="3776585" y="320599"/>
                  <a:pt x="3782173" y="308610"/>
                </a:cubicBezTo>
                <a:cubicBezTo>
                  <a:pt x="3787761" y="296621"/>
                  <a:pt x="3790555" y="283007"/>
                  <a:pt x="3790555" y="267767"/>
                </a:cubicBezTo>
                <a:lnTo>
                  <a:pt x="3790555" y="249174"/>
                </a:lnTo>
                <a:cubicBezTo>
                  <a:pt x="3790555" y="233934"/>
                  <a:pt x="3787761" y="220320"/>
                  <a:pt x="3782173" y="208331"/>
                </a:cubicBezTo>
                <a:cubicBezTo>
                  <a:pt x="3776585" y="196342"/>
                  <a:pt x="3768457" y="186995"/>
                  <a:pt x="3757789" y="180289"/>
                </a:cubicBezTo>
                <a:cubicBezTo>
                  <a:pt x="3747121" y="173584"/>
                  <a:pt x="3734472" y="170231"/>
                  <a:pt x="3719842" y="170231"/>
                </a:cubicBezTo>
                <a:close/>
                <a:moveTo>
                  <a:pt x="3266375" y="170231"/>
                </a:moveTo>
                <a:lnTo>
                  <a:pt x="3269728" y="205893"/>
                </a:lnTo>
                <a:lnTo>
                  <a:pt x="3269728" y="346710"/>
                </a:lnTo>
                <a:lnTo>
                  <a:pt x="3325202" y="346710"/>
                </a:lnTo>
                <a:lnTo>
                  <a:pt x="3325202" y="205893"/>
                </a:lnTo>
                <a:lnTo>
                  <a:pt x="3321544" y="170231"/>
                </a:lnTo>
                <a:close/>
                <a:moveTo>
                  <a:pt x="3083724" y="170231"/>
                </a:moveTo>
                <a:lnTo>
                  <a:pt x="3083724" y="287579"/>
                </a:lnTo>
                <a:cubicBezTo>
                  <a:pt x="3083724" y="294691"/>
                  <a:pt x="3083216" y="299974"/>
                  <a:pt x="3082200" y="303429"/>
                </a:cubicBezTo>
                <a:cubicBezTo>
                  <a:pt x="3081184" y="306883"/>
                  <a:pt x="3078949" y="309474"/>
                  <a:pt x="3075495" y="311201"/>
                </a:cubicBezTo>
                <a:cubicBezTo>
                  <a:pt x="3072040" y="312928"/>
                  <a:pt x="3066452" y="314300"/>
                  <a:pt x="3058730" y="315316"/>
                </a:cubicBezTo>
                <a:lnTo>
                  <a:pt x="3063303" y="352501"/>
                </a:lnTo>
                <a:cubicBezTo>
                  <a:pt x="3081590" y="350876"/>
                  <a:pt x="3096170" y="347726"/>
                  <a:pt x="3107041" y="343053"/>
                </a:cubicBezTo>
                <a:cubicBezTo>
                  <a:pt x="3117912" y="338379"/>
                  <a:pt x="3125989" y="331064"/>
                  <a:pt x="3131273" y="321107"/>
                </a:cubicBezTo>
                <a:cubicBezTo>
                  <a:pt x="3136556" y="311150"/>
                  <a:pt x="3139198" y="297536"/>
                  <a:pt x="3139198" y="280264"/>
                </a:cubicBezTo>
                <a:lnTo>
                  <a:pt x="3139198" y="211074"/>
                </a:lnTo>
                <a:lnTo>
                  <a:pt x="3169677" y="211074"/>
                </a:lnTo>
                <a:cubicBezTo>
                  <a:pt x="3178822" y="211074"/>
                  <a:pt x="3183393" y="215646"/>
                  <a:pt x="3183393" y="224790"/>
                </a:cubicBezTo>
                <a:lnTo>
                  <a:pt x="3183393" y="346710"/>
                </a:lnTo>
                <a:lnTo>
                  <a:pt x="3238867" y="346710"/>
                </a:lnTo>
                <a:lnTo>
                  <a:pt x="3238867" y="227838"/>
                </a:lnTo>
                <a:cubicBezTo>
                  <a:pt x="3238867" y="208128"/>
                  <a:pt x="3234041" y="193599"/>
                  <a:pt x="3224389" y="184252"/>
                </a:cubicBezTo>
                <a:cubicBezTo>
                  <a:pt x="3214737" y="174905"/>
                  <a:pt x="3201783" y="170231"/>
                  <a:pt x="3185527" y="170231"/>
                </a:cubicBezTo>
                <a:close/>
                <a:moveTo>
                  <a:pt x="2807575" y="170231"/>
                </a:moveTo>
                <a:lnTo>
                  <a:pt x="2835921" y="217170"/>
                </a:lnTo>
                <a:lnTo>
                  <a:pt x="2826168" y="242164"/>
                </a:lnTo>
                <a:lnTo>
                  <a:pt x="2792030" y="346710"/>
                </a:lnTo>
                <a:lnTo>
                  <a:pt x="2844456" y="346710"/>
                </a:lnTo>
                <a:lnTo>
                  <a:pt x="2868535" y="266548"/>
                </a:lnTo>
                <a:lnTo>
                  <a:pt x="2919132" y="346710"/>
                </a:lnTo>
                <a:lnTo>
                  <a:pt x="2977654" y="346710"/>
                </a:lnTo>
                <a:lnTo>
                  <a:pt x="2936201" y="283921"/>
                </a:lnTo>
                <a:lnTo>
                  <a:pt x="2973996" y="170231"/>
                </a:lnTo>
                <a:lnTo>
                  <a:pt x="2921570" y="170231"/>
                </a:lnTo>
                <a:lnTo>
                  <a:pt x="2912731" y="206807"/>
                </a:lnTo>
                <a:lnTo>
                  <a:pt x="2903892" y="236068"/>
                </a:lnTo>
                <a:lnTo>
                  <a:pt x="2885909" y="208026"/>
                </a:lnTo>
                <a:lnTo>
                  <a:pt x="2863049" y="170231"/>
                </a:lnTo>
                <a:close/>
                <a:moveTo>
                  <a:pt x="2713925" y="170231"/>
                </a:moveTo>
                <a:lnTo>
                  <a:pt x="2717278" y="205893"/>
                </a:lnTo>
                <a:lnTo>
                  <a:pt x="2717278" y="346710"/>
                </a:lnTo>
                <a:lnTo>
                  <a:pt x="2772751" y="346710"/>
                </a:lnTo>
                <a:lnTo>
                  <a:pt x="2772751" y="205893"/>
                </a:lnTo>
                <a:lnTo>
                  <a:pt x="2769094" y="170231"/>
                </a:lnTo>
                <a:close/>
                <a:moveTo>
                  <a:pt x="2555429" y="170231"/>
                </a:moveTo>
                <a:lnTo>
                  <a:pt x="2555429" y="211074"/>
                </a:lnTo>
                <a:lnTo>
                  <a:pt x="2608769" y="211074"/>
                </a:lnTo>
                <a:cubicBezTo>
                  <a:pt x="2618116" y="211074"/>
                  <a:pt x="2624822" y="214376"/>
                  <a:pt x="2628886" y="220980"/>
                </a:cubicBezTo>
                <a:cubicBezTo>
                  <a:pt x="2632950" y="227584"/>
                  <a:pt x="2634982" y="235966"/>
                  <a:pt x="2634982" y="246126"/>
                </a:cubicBezTo>
                <a:lnTo>
                  <a:pt x="2634982" y="270815"/>
                </a:lnTo>
                <a:cubicBezTo>
                  <a:pt x="2634982" y="280975"/>
                  <a:pt x="2632950" y="289357"/>
                  <a:pt x="2628886" y="295961"/>
                </a:cubicBezTo>
                <a:cubicBezTo>
                  <a:pt x="2624822" y="302565"/>
                  <a:pt x="2618116" y="305867"/>
                  <a:pt x="2608769" y="305867"/>
                </a:cubicBezTo>
                <a:lnTo>
                  <a:pt x="2555429" y="305867"/>
                </a:lnTo>
                <a:lnTo>
                  <a:pt x="2555429" y="346710"/>
                </a:lnTo>
                <a:lnTo>
                  <a:pt x="2624619" y="346710"/>
                </a:lnTo>
                <a:cubicBezTo>
                  <a:pt x="2646158" y="346710"/>
                  <a:pt x="2662516" y="339497"/>
                  <a:pt x="2673692" y="325069"/>
                </a:cubicBezTo>
                <a:cubicBezTo>
                  <a:pt x="2684867" y="310642"/>
                  <a:pt x="2690456" y="291541"/>
                  <a:pt x="2690456" y="267767"/>
                </a:cubicBezTo>
                <a:lnTo>
                  <a:pt x="2690456" y="249174"/>
                </a:lnTo>
                <a:cubicBezTo>
                  <a:pt x="2690456" y="225400"/>
                  <a:pt x="2684867" y="206299"/>
                  <a:pt x="2673692" y="191872"/>
                </a:cubicBezTo>
                <a:cubicBezTo>
                  <a:pt x="2662516" y="177445"/>
                  <a:pt x="2646158" y="170231"/>
                  <a:pt x="2624619" y="170231"/>
                </a:cubicBezTo>
                <a:close/>
                <a:moveTo>
                  <a:pt x="2323400" y="170231"/>
                </a:moveTo>
                <a:lnTo>
                  <a:pt x="2326753" y="205893"/>
                </a:lnTo>
                <a:lnTo>
                  <a:pt x="2326753" y="346710"/>
                </a:lnTo>
                <a:lnTo>
                  <a:pt x="2382227" y="346710"/>
                </a:lnTo>
                <a:lnTo>
                  <a:pt x="2382227" y="205893"/>
                </a:lnTo>
                <a:lnTo>
                  <a:pt x="2378569" y="170231"/>
                </a:lnTo>
                <a:close/>
                <a:moveTo>
                  <a:pt x="2131376" y="170231"/>
                </a:moveTo>
                <a:lnTo>
                  <a:pt x="2136558" y="211074"/>
                </a:lnTo>
                <a:lnTo>
                  <a:pt x="2152407" y="349758"/>
                </a:lnTo>
                <a:cubicBezTo>
                  <a:pt x="2201582" y="348336"/>
                  <a:pt x="2238412" y="339547"/>
                  <a:pt x="2262897" y="323393"/>
                </a:cubicBezTo>
                <a:cubicBezTo>
                  <a:pt x="2287383" y="307239"/>
                  <a:pt x="2299118" y="281077"/>
                  <a:pt x="2298102" y="244907"/>
                </a:cubicBezTo>
                <a:lnTo>
                  <a:pt x="2297797" y="234239"/>
                </a:lnTo>
                <a:cubicBezTo>
                  <a:pt x="2297187" y="214122"/>
                  <a:pt x="2291091" y="198425"/>
                  <a:pt x="2279509" y="187147"/>
                </a:cubicBezTo>
                <a:cubicBezTo>
                  <a:pt x="2267927" y="175870"/>
                  <a:pt x="2251569" y="170231"/>
                  <a:pt x="2230436" y="170231"/>
                </a:cubicBezTo>
                <a:close/>
                <a:moveTo>
                  <a:pt x="2047175" y="170231"/>
                </a:moveTo>
                <a:lnTo>
                  <a:pt x="2050528" y="205893"/>
                </a:lnTo>
                <a:lnTo>
                  <a:pt x="2050528" y="282702"/>
                </a:lnTo>
                <a:lnTo>
                  <a:pt x="2105697" y="273558"/>
                </a:lnTo>
                <a:lnTo>
                  <a:pt x="2106001" y="254356"/>
                </a:lnTo>
                <a:lnTo>
                  <a:pt x="2106001" y="205893"/>
                </a:lnTo>
                <a:lnTo>
                  <a:pt x="2102344" y="170231"/>
                </a:lnTo>
                <a:close/>
                <a:moveTo>
                  <a:pt x="1961450" y="170231"/>
                </a:moveTo>
                <a:lnTo>
                  <a:pt x="1964803" y="205893"/>
                </a:lnTo>
                <a:lnTo>
                  <a:pt x="1964803" y="282702"/>
                </a:lnTo>
                <a:lnTo>
                  <a:pt x="2019972" y="273558"/>
                </a:lnTo>
                <a:lnTo>
                  <a:pt x="2020276" y="254356"/>
                </a:lnTo>
                <a:lnTo>
                  <a:pt x="2020276" y="205893"/>
                </a:lnTo>
                <a:lnTo>
                  <a:pt x="2016619" y="170231"/>
                </a:lnTo>
                <a:close/>
                <a:moveTo>
                  <a:pt x="1783523" y="170231"/>
                </a:moveTo>
                <a:lnTo>
                  <a:pt x="1783523" y="211074"/>
                </a:lnTo>
                <a:lnTo>
                  <a:pt x="1867648" y="211074"/>
                </a:lnTo>
                <a:cubicBezTo>
                  <a:pt x="1876792" y="211074"/>
                  <a:pt x="1881364" y="215646"/>
                  <a:pt x="1881364" y="224790"/>
                </a:cubicBezTo>
                <a:lnTo>
                  <a:pt x="1881364" y="346710"/>
                </a:lnTo>
                <a:lnTo>
                  <a:pt x="1936838" y="346710"/>
                </a:lnTo>
                <a:lnTo>
                  <a:pt x="1936838" y="227838"/>
                </a:lnTo>
                <a:cubicBezTo>
                  <a:pt x="1936838" y="208128"/>
                  <a:pt x="1932012" y="193599"/>
                  <a:pt x="1922359" y="184252"/>
                </a:cubicBezTo>
                <a:cubicBezTo>
                  <a:pt x="1912708" y="174905"/>
                  <a:pt x="1899754" y="170231"/>
                  <a:pt x="1883498" y="170231"/>
                </a:cubicBezTo>
                <a:close/>
                <a:moveTo>
                  <a:pt x="1420888" y="170231"/>
                </a:moveTo>
                <a:lnTo>
                  <a:pt x="1408391" y="227229"/>
                </a:lnTo>
                <a:cubicBezTo>
                  <a:pt x="1407781" y="231089"/>
                  <a:pt x="1407476" y="235052"/>
                  <a:pt x="1407476" y="239116"/>
                </a:cubicBezTo>
                <a:cubicBezTo>
                  <a:pt x="1407476" y="252933"/>
                  <a:pt x="1412048" y="263906"/>
                  <a:pt x="1421192" y="272034"/>
                </a:cubicBezTo>
                <a:cubicBezTo>
                  <a:pt x="1430336" y="280162"/>
                  <a:pt x="1444967" y="284125"/>
                  <a:pt x="1465083" y="283921"/>
                </a:cubicBezTo>
                <a:lnTo>
                  <a:pt x="1473008" y="250393"/>
                </a:lnTo>
                <a:cubicBezTo>
                  <a:pt x="1467115" y="248971"/>
                  <a:pt x="1462848" y="247193"/>
                  <a:pt x="1460207" y="245059"/>
                </a:cubicBezTo>
                <a:cubicBezTo>
                  <a:pt x="1457565" y="242926"/>
                  <a:pt x="1456244" y="240030"/>
                  <a:pt x="1456244" y="236373"/>
                </a:cubicBezTo>
                <a:cubicBezTo>
                  <a:pt x="1456244" y="234747"/>
                  <a:pt x="1456346" y="233426"/>
                  <a:pt x="1456549" y="232410"/>
                </a:cubicBezTo>
                <a:lnTo>
                  <a:pt x="1460816" y="211074"/>
                </a:lnTo>
                <a:lnTo>
                  <a:pt x="1477275" y="211074"/>
                </a:lnTo>
                <a:cubicBezTo>
                  <a:pt x="1486623" y="211074"/>
                  <a:pt x="1493786" y="214478"/>
                  <a:pt x="1498764" y="221285"/>
                </a:cubicBezTo>
                <a:cubicBezTo>
                  <a:pt x="1503742" y="228092"/>
                  <a:pt x="1506232" y="236373"/>
                  <a:pt x="1506232" y="246126"/>
                </a:cubicBezTo>
                <a:lnTo>
                  <a:pt x="1506232" y="270815"/>
                </a:lnTo>
                <a:cubicBezTo>
                  <a:pt x="1506232" y="280569"/>
                  <a:pt x="1503742" y="288849"/>
                  <a:pt x="1498764" y="295656"/>
                </a:cubicBezTo>
                <a:cubicBezTo>
                  <a:pt x="1493786" y="302463"/>
                  <a:pt x="1486623" y="305867"/>
                  <a:pt x="1477275" y="305867"/>
                </a:cubicBezTo>
                <a:lnTo>
                  <a:pt x="1409000" y="305867"/>
                </a:lnTo>
                <a:lnTo>
                  <a:pt x="1409000" y="346710"/>
                </a:lnTo>
                <a:lnTo>
                  <a:pt x="1490992" y="346710"/>
                </a:lnTo>
                <a:cubicBezTo>
                  <a:pt x="1505622" y="346710"/>
                  <a:pt x="1518271" y="343357"/>
                  <a:pt x="1528939" y="336652"/>
                </a:cubicBezTo>
                <a:cubicBezTo>
                  <a:pt x="1539607" y="329946"/>
                  <a:pt x="1547735" y="320599"/>
                  <a:pt x="1553323" y="308610"/>
                </a:cubicBezTo>
                <a:cubicBezTo>
                  <a:pt x="1558911" y="296621"/>
                  <a:pt x="1561705" y="283007"/>
                  <a:pt x="1561705" y="267767"/>
                </a:cubicBezTo>
                <a:lnTo>
                  <a:pt x="1561705" y="249174"/>
                </a:lnTo>
                <a:cubicBezTo>
                  <a:pt x="1561705" y="233934"/>
                  <a:pt x="1558911" y="220320"/>
                  <a:pt x="1553323" y="208331"/>
                </a:cubicBezTo>
                <a:cubicBezTo>
                  <a:pt x="1547735" y="196342"/>
                  <a:pt x="1539607" y="186995"/>
                  <a:pt x="1528939" y="180289"/>
                </a:cubicBezTo>
                <a:cubicBezTo>
                  <a:pt x="1518271" y="173584"/>
                  <a:pt x="1505622" y="170231"/>
                  <a:pt x="1490992" y="170231"/>
                </a:cubicBezTo>
                <a:close/>
                <a:moveTo>
                  <a:pt x="1323275" y="170231"/>
                </a:moveTo>
                <a:lnTo>
                  <a:pt x="1326628" y="205893"/>
                </a:lnTo>
                <a:lnTo>
                  <a:pt x="1326628" y="282702"/>
                </a:lnTo>
                <a:lnTo>
                  <a:pt x="1381797" y="273558"/>
                </a:lnTo>
                <a:lnTo>
                  <a:pt x="1382102" y="254356"/>
                </a:lnTo>
                <a:lnTo>
                  <a:pt x="1382102" y="205893"/>
                </a:lnTo>
                <a:lnTo>
                  <a:pt x="1378444" y="170231"/>
                </a:lnTo>
                <a:close/>
                <a:moveTo>
                  <a:pt x="1036001" y="170231"/>
                </a:moveTo>
                <a:lnTo>
                  <a:pt x="1059776" y="349758"/>
                </a:lnTo>
                <a:cubicBezTo>
                  <a:pt x="1063433" y="349961"/>
                  <a:pt x="1068818" y="350063"/>
                  <a:pt x="1075930" y="350063"/>
                </a:cubicBezTo>
                <a:cubicBezTo>
                  <a:pt x="1129575" y="350063"/>
                  <a:pt x="1168945" y="339446"/>
                  <a:pt x="1194040" y="318211"/>
                </a:cubicBezTo>
                <a:cubicBezTo>
                  <a:pt x="1219135" y="296977"/>
                  <a:pt x="1231480" y="265938"/>
                  <a:pt x="1231073" y="225095"/>
                </a:cubicBezTo>
                <a:lnTo>
                  <a:pt x="1230769" y="170231"/>
                </a:lnTo>
                <a:lnTo>
                  <a:pt x="1175295" y="170231"/>
                </a:lnTo>
                <a:lnTo>
                  <a:pt x="1175904" y="228143"/>
                </a:lnTo>
                <a:cubicBezTo>
                  <a:pt x="1176108" y="250495"/>
                  <a:pt x="1171078" y="268427"/>
                  <a:pt x="1160817" y="281940"/>
                </a:cubicBezTo>
                <a:cubicBezTo>
                  <a:pt x="1150555" y="295453"/>
                  <a:pt x="1131708" y="303022"/>
                  <a:pt x="1104276" y="304648"/>
                </a:cubicBezTo>
                <a:lnTo>
                  <a:pt x="1100924" y="276606"/>
                </a:lnTo>
                <a:cubicBezTo>
                  <a:pt x="1123276" y="269901"/>
                  <a:pt x="1138719" y="259385"/>
                  <a:pt x="1147253" y="245059"/>
                </a:cubicBezTo>
                <a:cubicBezTo>
                  <a:pt x="1155788" y="230734"/>
                  <a:pt x="1160055" y="212395"/>
                  <a:pt x="1160055" y="190043"/>
                </a:cubicBezTo>
                <a:lnTo>
                  <a:pt x="1160055" y="170231"/>
                </a:lnTo>
                <a:lnTo>
                  <a:pt x="1107629" y="170231"/>
                </a:lnTo>
                <a:lnTo>
                  <a:pt x="1107934" y="191262"/>
                </a:lnTo>
                <a:cubicBezTo>
                  <a:pt x="1108137" y="205893"/>
                  <a:pt x="1107528" y="216764"/>
                  <a:pt x="1106105" y="223876"/>
                </a:cubicBezTo>
                <a:cubicBezTo>
                  <a:pt x="1104683" y="230988"/>
                  <a:pt x="1101533" y="236169"/>
                  <a:pt x="1096656" y="239421"/>
                </a:cubicBezTo>
                <a:lnTo>
                  <a:pt x="1088427" y="170231"/>
                </a:lnTo>
                <a:close/>
                <a:moveTo>
                  <a:pt x="837500" y="170231"/>
                </a:moveTo>
                <a:lnTo>
                  <a:pt x="840853" y="205893"/>
                </a:lnTo>
                <a:lnTo>
                  <a:pt x="840853" y="282702"/>
                </a:lnTo>
                <a:lnTo>
                  <a:pt x="896022" y="273558"/>
                </a:lnTo>
                <a:lnTo>
                  <a:pt x="896327" y="254356"/>
                </a:lnTo>
                <a:lnTo>
                  <a:pt x="896327" y="205893"/>
                </a:lnTo>
                <a:lnTo>
                  <a:pt x="892669" y="170231"/>
                </a:lnTo>
                <a:close/>
                <a:moveTo>
                  <a:pt x="656525" y="170231"/>
                </a:moveTo>
                <a:lnTo>
                  <a:pt x="656525" y="346710"/>
                </a:lnTo>
                <a:lnTo>
                  <a:pt x="667803" y="346710"/>
                </a:lnTo>
                <a:lnTo>
                  <a:pt x="758938" y="346710"/>
                </a:lnTo>
                <a:lnTo>
                  <a:pt x="814412" y="346710"/>
                </a:lnTo>
                <a:lnTo>
                  <a:pt x="814412" y="227838"/>
                </a:lnTo>
                <a:cubicBezTo>
                  <a:pt x="814412" y="208128"/>
                  <a:pt x="809586" y="193599"/>
                  <a:pt x="799934" y="184252"/>
                </a:cubicBezTo>
                <a:cubicBezTo>
                  <a:pt x="790282" y="174905"/>
                  <a:pt x="777328" y="170231"/>
                  <a:pt x="761072" y="170231"/>
                </a:cubicBezTo>
                <a:lnTo>
                  <a:pt x="711999" y="170231"/>
                </a:lnTo>
                <a:close/>
                <a:moveTo>
                  <a:pt x="3376789" y="166269"/>
                </a:moveTo>
                <a:lnTo>
                  <a:pt x="3370083" y="206502"/>
                </a:lnTo>
                <a:lnTo>
                  <a:pt x="3388981" y="208941"/>
                </a:lnTo>
                <a:cubicBezTo>
                  <a:pt x="3393452" y="209347"/>
                  <a:pt x="3396702" y="210668"/>
                  <a:pt x="3398735" y="212903"/>
                </a:cubicBezTo>
                <a:cubicBezTo>
                  <a:pt x="3400767" y="215138"/>
                  <a:pt x="3401782" y="219202"/>
                  <a:pt x="3401782" y="225095"/>
                </a:cubicBezTo>
                <a:lnTo>
                  <a:pt x="3401782" y="271425"/>
                </a:lnTo>
                <a:cubicBezTo>
                  <a:pt x="3397109" y="279553"/>
                  <a:pt x="3389947" y="286919"/>
                  <a:pt x="3380294" y="293523"/>
                </a:cubicBezTo>
                <a:cubicBezTo>
                  <a:pt x="3370642" y="300127"/>
                  <a:pt x="3358400" y="305562"/>
                  <a:pt x="3343566" y="309829"/>
                </a:cubicBezTo>
                <a:lnTo>
                  <a:pt x="3363683" y="353111"/>
                </a:lnTo>
                <a:cubicBezTo>
                  <a:pt x="3374452" y="349657"/>
                  <a:pt x="3383443" y="345085"/>
                  <a:pt x="3390658" y="339395"/>
                </a:cubicBezTo>
                <a:cubicBezTo>
                  <a:pt x="3397871" y="333705"/>
                  <a:pt x="3404120" y="326898"/>
                  <a:pt x="3409402" y="318973"/>
                </a:cubicBezTo>
                <a:lnTo>
                  <a:pt x="3413975" y="346710"/>
                </a:lnTo>
                <a:lnTo>
                  <a:pt x="3466400" y="346710"/>
                </a:lnTo>
                <a:lnTo>
                  <a:pt x="3457256" y="275692"/>
                </a:lnTo>
                <a:lnTo>
                  <a:pt x="3457256" y="218389"/>
                </a:lnTo>
                <a:cubicBezTo>
                  <a:pt x="3457256" y="190145"/>
                  <a:pt x="3444353" y="174498"/>
                  <a:pt x="3418547" y="171450"/>
                </a:cubicBezTo>
                <a:close/>
                <a:moveTo>
                  <a:pt x="932979" y="166269"/>
                </a:moveTo>
                <a:lnTo>
                  <a:pt x="926273" y="206502"/>
                </a:lnTo>
                <a:lnTo>
                  <a:pt x="948219" y="209245"/>
                </a:lnTo>
                <a:cubicBezTo>
                  <a:pt x="952689" y="209652"/>
                  <a:pt x="955940" y="210973"/>
                  <a:pt x="957972" y="213208"/>
                </a:cubicBezTo>
                <a:cubicBezTo>
                  <a:pt x="960004" y="215443"/>
                  <a:pt x="961020" y="219507"/>
                  <a:pt x="961020" y="225400"/>
                </a:cubicBezTo>
                <a:lnTo>
                  <a:pt x="961020" y="305867"/>
                </a:lnTo>
                <a:lnTo>
                  <a:pt x="921092" y="305867"/>
                </a:lnTo>
                <a:lnTo>
                  <a:pt x="921092" y="346710"/>
                </a:lnTo>
                <a:lnTo>
                  <a:pt x="1016494" y="346710"/>
                </a:lnTo>
                <a:lnTo>
                  <a:pt x="1016494" y="223876"/>
                </a:lnTo>
                <a:cubicBezTo>
                  <a:pt x="1016494" y="209449"/>
                  <a:pt x="1013141" y="197511"/>
                  <a:pt x="1006436" y="188062"/>
                </a:cubicBezTo>
                <a:cubicBezTo>
                  <a:pt x="999730" y="178613"/>
                  <a:pt x="990180" y="173177"/>
                  <a:pt x="977784" y="171755"/>
                </a:cubicBezTo>
                <a:close/>
                <a:moveTo>
                  <a:pt x="3480878" y="128169"/>
                </a:moveTo>
                <a:lnTo>
                  <a:pt x="3480878" y="211074"/>
                </a:lnTo>
                <a:lnTo>
                  <a:pt x="3565613" y="211074"/>
                </a:lnTo>
                <a:lnTo>
                  <a:pt x="3513187" y="346710"/>
                </a:lnTo>
                <a:lnTo>
                  <a:pt x="3568661" y="346710"/>
                </a:lnTo>
                <a:lnTo>
                  <a:pt x="3621086" y="215341"/>
                </a:lnTo>
                <a:lnTo>
                  <a:pt x="3621086" y="170231"/>
                </a:lnTo>
                <a:lnTo>
                  <a:pt x="3530256" y="170231"/>
                </a:lnTo>
                <a:lnTo>
                  <a:pt x="3530256" y="128169"/>
                </a:lnTo>
                <a:close/>
                <a:moveTo>
                  <a:pt x="2404553" y="128169"/>
                </a:moveTo>
                <a:lnTo>
                  <a:pt x="2404553" y="211074"/>
                </a:lnTo>
                <a:lnTo>
                  <a:pt x="2489288" y="211074"/>
                </a:lnTo>
                <a:lnTo>
                  <a:pt x="2436862" y="346710"/>
                </a:lnTo>
                <a:lnTo>
                  <a:pt x="2492336" y="346710"/>
                </a:lnTo>
                <a:lnTo>
                  <a:pt x="2544761" y="215341"/>
                </a:lnTo>
                <a:lnTo>
                  <a:pt x="2544761" y="170231"/>
                </a:lnTo>
                <a:lnTo>
                  <a:pt x="2453931" y="170231"/>
                </a:lnTo>
                <a:lnTo>
                  <a:pt x="2453931" y="128169"/>
                </a:lnTo>
                <a:close/>
                <a:moveTo>
                  <a:pt x="1575878" y="128169"/>
                </a:moveTo>
                <a:lnTo>
                  <a:pt x="1575878" y="211074"/>
                </a:lnTo>
                <a:lnTo>
                  <a:pt x="1660613" y="211074"/>
                </a:lnTo>
                <a:lnTo>
                  <a:pt x="1608187" y="346710"/>
                </a:lnTo>
                <a:lnTo>
                  <a:pt x="1663661" y="346710"/>
                </a:lnTo>
                <a:lnTo>
                  <a:pt x="1716086" y="215341"/>
                </a:lnTo>
                <a:lnTo>
                  <a:pt x="1716086" y="170231"/>
                </a:lnTo>
                <a:lnTo>
                  <a:pt x="1625256" y="170231"/>
                </a:lnTo>
                <a:lnTo>
                  <a:pt x="1625256" y="128169"/>
                </a:lnTo>
                <a:close/>
                <a:moveTo>
                  <a:pt x="0" y="0"/>
                </a:moveTo>
                <a:lnTo>
                  <a:pt x="12192000" y="0"/>
                </a:lnTo>
                <a:lnTo>
                  <a:pt x="12192000" y="2270760"/>
                </a:lnTo>
                <a:lnTo>
                  <a:pt x="0" y="2270760"/>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2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1" name="צורה חופשית: צורה 10">
            <a:extLst>
              <a:ext uri="{FF2B5EF4-FFF2-40B4-BE49-F238E27FC236}">
                <a16:creationId xmlns:a16="http://schemas.microsoft.com/office/drawing/2014/main" id="{D5FEB7A5-FF02-B1AE-AD77-F3B754B26CD1}"/>
              </a:ext>
            </a:extLst>
          </p:cNvPr>
          <p:cNvSpPr/>
          <p:nvPr/>
        </p:nvSpPr>
        <p:spPr>
          <a:xfrm>
            <a:off x="-1" y="145541"/>
            <a:ext cx="4815840" cy="1043942"/>
          </a:xfrm>
          <a:custGeom>
            <a:avLst/>
            <a:gdLst/>
            <a:ahLst/>
            <a:cxnLst/>
            <a:rect l="l" t="t" r="r" b="b"/>
            <a:pathLst>
              <a:path w="4815840" h="1043942">
                <a:moveTo>
                  <a:pt x="694539" y="509657"/>
                </a:moveTo>
                <a:lnTo>
                  <a:pt x="677394" y="555606"/>
                </a:lnTo>
                <a:lnTo>
                  <a:pt x="677394" y="744201"/>
                </a:lnTo>
                <a:lnTo>
                  <a:pt x="802209" y="744201"/>
                </a:lnTo>
                <a:lnTo>
                  <a:pt x="802209" y="509657"/>
                </a:lnTo>
                <a:close/>
                <a:moveTo>
                  <a:pt x="1589431" y="439020"/>
                </a:moveTo>
                <a:lnTo>
                  <a:pt x="1667613" y="439020"/>
                </a:lnTo>
                <a:cubicBezTo>
                  <a:pt x="1678586" y="439020"/>
                  <a:pt x="1687615" y="443478"/>
                  <a:pt x="1694702" y="452393"/>
                </a:cubicBezTo>
                <a:cubicBezTo>
                  <a:pt x="1701788" y="461309"/>
                  <a:pt x="1705332" y="473767"/>
                  <a:pt x="1705332" y="489769"/>
                </a:cubicBezTo>
                <a:lnTo>
                  <a:pt x="1705332" y="512401"/>
                </a:lnTo>
                <a:lnTo>
                  <a:pt x="1706017" y="541890"/>
                </a:lnTo>
                <a:cubicBezTo>
                  <a:pt x="1706017" y="563378"/>
                  <a:pt x="1703846" y="580752"/>
                  <a:pt x="1699503" y="594011"/>
                </a:cubicBezTo>
                <a:cubicBezTo>
                  <a:pt x="1695159" y="607270"/>
                  <a:pt x="1686015" y="618014"/>
                  <a:pt x="1672071" y="626243"/>
                </a:cubicBezTo>
                <a:cubicBezTo>
                  <a:pt x="1658126" y="634473"/>
                  <a:pt x="1637438" y="639502"/>
                  <a:pt x="1610006" y="641331"/>
                </a:cubicBezTo>
                <a:close/>
                <a:moveTo>
                  <a:pt x="2970328" y="347123"/>
                </a:moveTo>
                <a:lnTo>
                  <a:pt x="3034107" y="452736"/>
                </a:lnTo>
                <a:lnTo>
                  <a:pt x="3012162" y="508972"/>
                </a:lnTo>
                <a:lnTo>
                  <a:pt x="2935352" y="744201"/>
                </a:lnTo>
                <a:lnTo>
                  <a:pt x="3053310" y="744201"/>
                </a:lnTo>
                <a:lnTo>
                  <a:pt x="3107488" y="563836"/>
                </a:lnTo>
                <a:lnTo>
                  <a:pt x="3221331" y="744201"/>
                </a:lnTo>
                <a:lnTo>
                  <a:pt x="3353004" y="744201"/>
                </a:lnTo>
                <a:lnTo>
                  <a:pt x="3259735" y="602926"/>
                </a:lnTo>
                <a:lnTo>
                  <a:pt x="3344775" y="347123"/>
                </a:lnTo>
                <a:lnTo>
                  <a:pt x="3226817" y="347123"/>
                </a:lnTo>
                <a:lnTo>
                  <a:pt x="3206929" y="429419"/>
                </a:lnTo>
                <a:lnTo>
                  <a:pt x="3187041" y="495256"/>
                </a:lnTo>
                <a:lnTo>
                  <a:pt x="3146578" y="432162"/>
                </a:lnTo>
                <a:lnTo>
                  <a:pt x="3095143" y="347123"/>
                </a:lnTo>
                <a:close/>
                <a:moveTo>
                  <a:pt x="2761997" y="347123"/>
                </a:moveTo>
                <a:lnTo>
                  <a:pt x="2769541" y="427361"/>
                </a:lnTo>
                <a:lnTo>
                  <a:pt x="2769541" y="744201"/>
                </a:lnTo>
                <a:lnTo>
                  <a:pt x="2894357" y="744201"/>
                </a:lnTo>
                <a:lnTo>
                  <a:pt x="2894357" y="427361"/>
                </a:lnTo>
                <a:lnTo>
                  <a:pt x="2886127" y="347123"/>
                </a:lnTo>
                <a:close/>
                <a:moveTo>
                  <a:pt x="2414906" y="347123"/>
                </a:moveTo>
                <a:lnTo>
                  <a:pt x="2414906" y="439020"/>
                </a:lnTo>
                <a:lnTo>
                  <a:pt x="2534921" y="439020"/>
                </a:lnTo>
                <a:cubicBezTo>
                  <a:pt x="2555952" y="439020"/>
                  <a:pt x="2571040" y="446450"/>
                  <a:pt x="2580184" y="461309"/>
                </a:cubicBezTo>
                <a:cubicBezTo>
                  <a:pt x="2589328" y="476168"/>
                  <a:pt x="2593900" y="495027"/>
                  <a:pt x="2593900" y="517887"/>
                </a:cubicBezTo>
                <a:lnTo>
                  <a:pt x="2593900" y="573437"/>
                </a:lnTo>
                <a:cubicBezTo>
                  <a:pt x="2593900" y="596297"/>
                  <a:pt x="2589328" y="615156"/>
                  <a:pt x="2580184" y="630015"/>
                </a:cubicBezTo>
                <a:cubicBezTo>
                  <a:pt x="2571040" y="644874"/>
                  <a:pt x="2555952" y="652304"/>
                  <a:pt x="2534921" y="652304"/>
                </a:cubicBezTo>
                <a:lnTo>
                  <a:pt x="2414906" y="652304"/>
                </a:lnTo>
                <a:lnTo>
                  <a:pt x="2414906" y="744201"/>
                </a:lnTo>
                <a:lnTo>
                  <a:pt x="2570583" y="744201"/>
                </a:lnTo>
                <a:cubicBezTo>
                  <a:pt x="2619046" y="744201"/>
                  <a:pt x="2655851" y="727970"/>
                  <a:pt x="2680997" y="695509"/>
                </a:cubicBezTo>
                <a:cubicBezTo>
                  <a:pt x="2706142" y="663048"/>
                  <a:pt x="2718716" y="620071"/>
                  <a:pt x="2718716" y="566579"/>
                </a:cubicBezTo>
                <a:lnTo>
                  <a:pt x="2718716" y="524745"/>
                </a:lnTo>
                <a:cubicBezTo>
                  <a:pt x="2718716" y="471253"/>
                  <a:pt x="2706142" y="428276"/>
                  <a:pt x="2680997" y="395815"/>
                </a:cubicBezTo>
                <a:cubicBezTo>
                  <a:pt x="2655851" y="363353"/>
                  <a:pt x="2619046" y="347123"/>
                  <a:pt x="2570583" y="347123"/>
                </a:cubicBezTo>
                <a:close/>
                <a:moveTo>
                  <a:pt x="1885697" y="347123"/>
                </a:moveTo>
                <a:lnTo>
                  <a:pt x="1893241" y="427361"/>
                </a:lnTo>
                <a:lnTo>
                  <a:pt x="1893241" y="744201"/>
                </a:lnTo>
                <a:lnTo>
                  <a:pt x="2018057" y="744201"/>
                </a:lnTo>
                <a:lnTo>
                  <a:pt x="2018057" y="427361"/>
                </a:lnTo>
                <a:lnTo>
                  <a:pt x="2009827" y="347123"/>
                </a:lnTo>
                <a:close/>
                <a:moveTo>
                  <a:pt x="1453643" y="347123"/>
                </a:moveTo>
                <a:lnTo>
                  <a:pt x="1465302" y="439020"/>
                </a:lnTo>
                <a:lnTo>
                  <a:pt x="1500963" y="751059"/>
                </a:lnTo>
                <a:cubicBezTo>
                  <a:pt x="1611606" y="747859"/>
                  <a:pt x="1694473" y="728085"/>
                  <a:pt x="1749566" y="691737"/>
                </a:cubicBezTo>
                <a:cubicBezTo>
                  <a:pt x="1804658" y="655390"/>
                  <a:pt x="1831062" y="596525"/>
                  <a:pt x="1828776" y="515144"/>
                </a:cubicBezTo>
                <a:lnTo>
                  <a:pt x="1828090" y="491141"/>
                </a:lnTo>
                <a:cubicBezTo>
                  <a:pt x="1826718" y="445878"/>
                  <a:pt x="1813002" y="410559"/>
                  <a:pt x="1786942" y="385185"/>
                </a:cubicBezTo>
                <a:cubicBezTo>
                  <a:pt x="1760882" y="359810"/>
                  <a:pt x="1724077" y="347123"/>
                  <a:pt x="1676528" y="347123"/>
                </a:cubicBezTo>
                <a:close/>
                <a:moveTo>
                  <a:pt x="1266572" y="347123"/>
                </a:moveTo>
                <a:lnTo>
                  <a:pt x="1274116" y="427361"/>
                </a:lnTo>
                <a:lnTo>
                  <a:pt x="1274116" y="600183"/>
                </a:lnTo>
                <a:lnTo>
                  <a:pt x="1398246" y="579609"/>
                </a:lnTo>
                <a:lnTo>
                  <a:pt x="1398932" y="536404"/>
                </a:lnTo>
                <a:lnTo>
                  <a:pt x="1398932" y="427361"/>
                </a:lnTo>
                <a:lnTo>
                  <a:pt x="1390702" y="347123"/>
                </a:lnTo>
                <a:close/>
                <a:moveTo>
                  <a:pt x="1076072" y="347123"/>
                </a:moveTo>
                <a:lnTo>
                  <a:pt x="1083616" y="427361"/>
                </a:lnTo>
                <a:lnTo>
                  <a:pt x="1083616" y="600183"/>
                </a:lnTo>
                <a:lnTo>
                  <a:pt x="1207746" y="579609"/>
                </a:lnTo>
                <a:lnTo>
                  <a:pt x="1208432" y="536404"/>
                </a:lnTo>
                <a:lnTo>
                  <a:pt x="1208432" y="427361"/>
                </a:lnTo>
                <a:lnTo>
                  <a:pt x="1200202" y="347123"/>
                </a:lnTo>
                <a:close/>
                <a:moveTo>
                  <a:pt x="682880" y="347123"/>
                </a:moveTo>
                <a:lnTo>
                  <a:pt x="682880" y="439020"/>
                </a:lnTo>
                <a:lnTo>
                  <a:pt x="872161" y="439020"/>
                </a:lnTo>
                <a:cubicBezTo>
                  <a:pt x="892735" y="439020"/>
                  <a:pt x="903022" y="449307"/>
                  <a:pt x="903022" y="469881"/>
                </a:cubicBezTo>
                <a:lnTo>
                  <a:pt x="903022" y="744201"/>
                </a:lnTo>
                <a:lnTo>
                  <a:pt x="1027838" y="744201"/>
                </a:lnTo>
                <a:lnTo>
                  <a:pt x="1027838" y="476739"/>
                </a:lnTo>
                <a:cubicBezTo>
                  <a:pt x="1027838" y="432391"/>
                  <a:pt x="1016979" y="399701"/>
                  <a:pt x="995262" y="378670"/>
                </a:cubicBezTo>
                <a:cubicBezTo>
                  <a:pt x="973545" y="357638"/>
                  <a:pt x="944399" y="347123"/>
                  <a:pt x="907823" y="347123"/>
                </a:cubicBezTo>
                <a:close/>
                <a:moveTo>
                  <a:pt x="2065910" y="252482"/>
                </a:moveTo>
                <a:lnTo>
                  <a:pt x="2065910" y="439020"/>
                </a:lnTo>
                <a:lnTo>
                  <a:pt x="2256563" y="439020"/>
                </a:lnTo>
                <a:lnTo>
                  <a:pt x="2138605" y="744201"/>
                </a:lnTo>
                <a:lnTo>
                  <a:pt x="2263421" y="744201"/>
                </a:lnTo>
                <a:lnTo>
                  <a:pt x="2381378" y="448621"/>
                </a:lnTo>
                <a:lnTo>
                  <a:pt x="2381378" y="347123"/>
                </a:lnTo>
                <a:lnTo>
                  <a:pt x="2177010" y="347123"/>
                </a:lnTo>
                <a:lnTo>
                  <a:pt x="2177010" y="252482"/>
                </a:lnTo>
                <a:close/>
                <a:moveTo>
                  <a:pt x="0" y="0"/>
                </a:moveTo>
                <a:lnTo>
                  <a:pt x="3785866" y="0"/>
                </a:lnTo>
                <a:lnTo>
                  <a:pt x="4815840" y="521971"/>
                </a:lnTo>
                <a:lnTo>
                  <a:pt x="3785866" y="1043942"/>
                </a:lnTo>
                <a:lnTo>
                  <a:pt x="0" y="1043942"/>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graphicFrame>
        <p:nvGraphicFramePr>
          <p:cNvPr id="6" name="Chart 4">
            <a:extLst>
              <a:ext uri="{FF2B5EF4-FFF2-40B4-BE49-F238E27FC236}">
                <a16:creationId xmlns:a16="http://schemas.microsoft.com/office/drawing/2014/main" id="{D1A880BB-853A-45EC-996A-3DB61257DF64}"/>
              </a:ext>
            </a:extLst>
          </p:cNvPr>
          <p:cNvGraphicFramePr>
            <a:graphicFrameLocks/>
          </p:cNvGraphicFramePr>
          <p:nvPr>
            <p:extLst>
              <p:ext uri="{D42A27DB-BD31-4B8C-83A1-F6EECF244321}">
                <p14:modId xmlns:p14="http://schemas.microsoft.com/office/powerpoint/2010/main" val="3334141081"/>
              </p:ext>
            </p:extLst>
          </p:nvPr>
        </p:nvGraphicFramePr>
        <p:xfrm>
          <a:off x="0" y="4145235"/>
          <a:ext cx="6400800" cy="2773725"/>
        </p:xfrm>
        <a:graphic>
          <a:graphicData uri="http://schemas.openxmlformats.org/drawingml/2006/chart">
            <c:chart xmlns:c="http://schemas.openxmlformats.org/drawingml/2006/chart" xmlns:r="http://schemas.openxmlformats.org/officeDocument/2006/relationships" r:id="rId4"/>
          </a:graphicData>
        </a:graphic>
      </p:graphicFrame>
      <p:pic>
        <p:nvPicPr>
          <p:cNvPr id="19" name="תמונה 18" descr="תמונה שמכילה שחור, חשיכה&#10;&#10;התיאור נוצר באופן אוטומטי">
            <a:extLst>
              <a:ext uri="{FF2B5EF4-FFF2-40B4-BE49-F238E27FC236}">
                <a16:creationId xmlns:a16="http://schemas.microsoft.com/office/drawing/2014/main" id="{51EDB56D-DF7D-2CF9-B60E-02C86AEB36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0257" y="4273518"/>
            <a:ext cx="670255" cy="670255"/>
          </a:xfrm>
          <a:prstGeom prst="rect">
            <a:avLst/>
          </a:prstGeom>
        </p:spPr>
      </p:pic>
      <p:sp>
        <p:nvSpPr>
          <p:cNvPr id="20" name="מלבן 19">
            <a:extLst>
              <a:ext uri="{FF2B5EF4-FFF2-40B4-BE49-F238E27FC236}">
                <a16:creationId xmlns:a16="http://schemas.microsoft.com/office/drawing/2014/main" id="{DE05BF58-F1A9-85B2-51DA-B51E55744B28}"/>
              </a:ext>
            </a:extLst>
          </p:cNvPr>
          <p:cNvSpPr/>
          <p:nvPr/>
        </p:nvSpPr>
        <p:spPr>
          <a:xfrm>
            <a:off x="9955231" y="4974253"/>
            <a:ext cx="2105063" cy="954107"/>
          </a:xfrm>
          <a:prstGeom prst="rect">
            <a:avLst/>
          </a:prstGeom>
          <a:noFill/>
        </p:spPr>
        <p:txBody>
          <a:bodyPr wrap="none" lIns="91440" tIns="45720" rIns="91440" bIns="45720">
            <a:spAutoFit/>
          </a:bodyPr>
          <a:lstStyle/>
          <a:p>
            <a:pPr algn="ctr"/>
            <a:r>
              <a:rPr lang="he-IL" sz="2800" b="1" cap="none" spc="0"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5.5 </a:t>
            </a:r>
          </a:p>
          <a:p>
            <a:pPr algn="ctr"/>
            <a:r>
              <a:rPr lang="he-IL" sz="2800" b="1" cap="none" spc="0"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מיליון תושבים</a:t>
            </a:r>
          </a:p>
        </p:txBody>
      </p:sp>
      <p:pic>
        <p:nvPicPr>
          <p:cNvPr id="22" name="תמונה 21" descr="תמונה שמכילה שחור, חשיכה&#10;&#10;התיאור נוצר באופן אוטומטי">
            <a:extLst>
              <a:ext uri="{FF2B5EF4-FFF2-40B4-BE49-F238E27FC236}">
                <a16:creationId xmlns:a16="http://schemas.microsoft.com/office/drawing/2014/main" id="{6490A2F8-ACDC-9E32-1050-DB9E1F4CBB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6168" y="4207824"/>
            <a:ext cx="669600" cy="669600"/>
          </a:xfrm>
          <a:prstGeom prst="rect">
            <a:avLst/>
          </a:prstGeom>
        </p:spPr>
      </p:pic>
      <p:sp>
        <p:nvSpPr>
          <p:cNvPr id="23" name="מלבן 22">
            <a:extLst>
              <a:ext uri="{FF2B5EF4-FFF2-40B4-BE49-F238E27FC236}">
                <a16:creationId xmlns:a16="http://schemas.microsoft.com/office/drawing/2014/main" id="{F8BA3242-749A-3725-CBA2-4AD7D33FEA4A}"/>
              </a:ext>
            </a:extLst>
          </p:cNvPr>
          <p:cNvSpPr/>
          <p:nvPr/>
        </p:nvSpPr>
        <p:spPr>
          <a:xfrm>
            <a:off x="6337982" y="4877424"/>
            <a:ext cx="3560590" cy="1384995"/>
          </a:xfrm>
          <a:prstGeom prst="rect">
            <a:avLst/>
          </a:prstGeom>
          <a:noFill/>
        </p:spPr>
        <p:txBody>
          <a:bodyPr wrap="none" lIns="91440" tIns="45720" rIns="91440" bIns="45720">
            <a:spAutoFit/>
          </a:bodyPr>
          <a:lstStyle/>
          <a:p>
            <a:r>
              <a:rPr lang="he-IL" sz="2800" b="1" cap="none" spc="0"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70% כנסייה לותרנית</a:t>
            </a:r>
          </a:p>
          <a:p>
            <a:r>
              <a:rPr lang="he-IL" sz="2800" b="1"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1% כנסייה אורתודוקסית</a:t>
            </a:r>
          </a:p>
          <a:p>
            <a:r>
              <a:rPr lang="he-IL" sz="2800" b="1" cap="none" spc="0"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27% ללא</a:t>
            </a:r>
            <a:r>
              <a:rPr lang="he-IL" sz="2800" b="1"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 שייכות דתית</a:t>
            </a:r>
            <a:endParaRPr lang="he-IL" sz="2800" b="1" cap="none" spc="0"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endParaRPr>
          </a:p>
        </p:txBody>
      </p:sp>
    </p:spTree>
    <p:extLst>
      <p:ext uri="{BB962C8B-B14F-4D97-AF65-F5344CB8AC3E}">
        <p14:creationId xmlns:p14="http://schemas.microsoft.com/office/powerpoint/2010/main" val="173293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undefined">
            <a:extLst>
              <a:ext uri="{FF2B5EF4-FFF2-40B4-BE49-F238E27FC236}">
                <a16:creationId xmlns:a16="http://schemas.microsoft.com/office/drawing/2014/main" id="{EB0811F7-251E-10B0-7467-C017E43E3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607" r="26416" b="-2"/>
          <a:stretch/>
        </p:blipFill>
        <p:spPr bwMode="auto">
          <a:xfrm>
            <a:off x="-1" y="0"/>
            <a:ext cx="6766561" cy="68580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תמונה 6">
            <a:extLst>
              <a:ext uri="{FF2B5EF4-FFF2-40B4-BE49-F238E27FC236}">
                <a16:creationId xmlns:a16="http://schemas.microsoft.com/office/drawing/2014/main" id="{3CB45A59-0631-F517-2846-05EE3CAECD8C}"/>
              </a:ext>
            </a:extLst>
          </p:cNvPr>
          <p:cNvPicPr>
            <a:picLocks noChangeAspect="1"/>
          </p:cNvPicPr>
          <p:nvPr/>
        </p:nvPicPr>
        <p:blipFill rotWithShape="1">
          <a:blip r:embed="rId4"/>
          <a:srcRect l="24150" r="7900"/>
          <a:stretch/>
        </p:blipFill>
        <p:spPr>
          <a:xfrm>
            <a:off x="6294120" y="10"/>
            <a:ext cx="5897881" cy="6857990"/>
          </a:xfrm>
          <a:prstGeom prst="rect">
            <a:avLst/>
          </a:prstGeom>
          <a:ln>
            <a:noFill/>
          </a:ln>
          <a:effectLst>
            <a:softEdge rad="112500"/>
          </a:effectLst>
        </p:spPr>
      </p:pic>
      <p:sp>
        <p:nvSpPr>
          <p:cNvPr id="10" name="צורה חופשית: צורה 9">
            <a:extLst>
              <a:ext uri="{FF2B5EF4-FFF2-40B4-BE49-F238E27FC236}">
                <a16:creationId xmlns:a16="http://schemas.microsoft.com/office/drawing/2014/main" id="{10A0C7DC-FBDA-7BC5-277A-6B78DD87FF16}"/>
              </a:ext>
            </a:extLst>
          </p:cNvPr>
          <p:cNvSpPr/>
          <p:nvPr/>
        </p:nvSpPr>
        <p:spPr>
          <a:xfrm>
            <a:off x="-3" y="4084321"/>
            <a:ext cx="12192001" cy="2773680"/>
          </a:xfrm>
          <a:custGeom>
            <a:avLst/>
            <a:gdLst/>
            <a:ahLst/>
            <a:cxnLst/>
            <a:rect l="l" t="t" r="r" b="b"/>
            <a:pathLst>
              <a:path w="12192001" h="2773680">
                <a:moveTo>
                  <a:pt x="4506048" y="540106"/>
                </a:moveTo>
                <a:lnTo>
                  <a:pt x="4485093" y="596265"/>
                </a:lnTo>
                <a:lnTo>
                  <a:pt x="4485093" y="826770"/>
                </a:lnTo>
                <a:lnTo>
                  <a:pt x="4637646" y="826770"/>
                </a:lnTo>
                <a:lnTo>
                  <a:pt x="4637646" y="540106"/>
                </a:lnTo>
                <a:close/>
                <a:moveTo>
                  <a:pt x="9888207" y="341452"/>
                </a:moveTo>
                <a:lnTo>
                  <a:pt x="9853841" y="498196"/>
                </a:lnTo>
                <a:cubicBezTo>
                  <a:pt x="9852165" y="508813"/>
                  <a:pt x="9851326" y="519710"/>
                  <a:pt x="9851326" y="530886"/>
                </a:cubicBezTo>
                <a:cubicBezTo>
                  <a:pt x="9851326" y="568884"/>
                  <a:pt x="9863899" y="599059"/>
                  <a:pt x="9889045" y="621411"/>
                </a:cubicBezTo>
                <a:cubicBezTo>
                  <a:pt x="9914191" y="643763"/>
                  <a:pt x="9954425" y="654660"/>
                  <a:pt x="10009746" y="654101"/>
                </a:cubicBezTo>
                <a:lnTo>
                  <a:pt x="10031539" y="561899"/>
                </a:lnTo>
                <a:cubicBezTo>
                  <a:pt x="10015334" y="557987"/>
                  <a:pt x="10003599" y="553098"/>
                  <a:pt x="9996335" y="547231"/>
                </a:cubicBezTo>
                <a:cubicBezTo>
                  <a:pt x="9989070" y="541363"/>
                  <a:pt x="9985439" y="533400"/>
                  <a:pt x="9985439" y="523342"/>
                </a:cubicBezTo>
                <a:cubicBezTo>
                  <a:pt x="9985439" y="518871"/>
                  <a:pt x="9985717" y="515239"/>
                  <a:pt x="9986276" y="512445"/>
                </a:cubicBezTo>
                <a:lnTo>
                  <a:pt x="9998011" y="453771"/>
                </a:lnTo>
                <a:lnTo>
                  <a:pt x="10043273" y="453771"/>
                </a:lnTo>
                <a:cubicBezTo>
                  <a:pt x="10068979" y="453771"/>
                  <a:pt x="10088676" y="463131"/>
                  <a:pt x="10102367" y="481851"/>
                </a:cubicBezTo>
                <a:cubicBezTo>
                  <a:pt x="10116057" y="500571"/>
                  <a:pt x="10122903" y="523342"/>
                  <a:pt x="10122903" y="550164"/>
                </a:cubicBezTo>
                <a:lnTo>
                  <a:pt x="10122903" y="618058"/>
                </a:lnTo>
                <a:cubicBezTo>
                  <a:pt x="10122903" y="644881"/>
                  <a:pt x="10116057" y="667652"/>
                  <a:pt x="10102367" y="686372"/>
                </a:cubicBezTo>
                <a:cubicBezTo>
                  <a:pt x="10088676" y="705091"/>
                  <a:pt x="10068979" y="714451"/>
                  <a:pt x="10043273" y="714451"/>
                </a:cubicBezTo>
                <a:lnTo>
                  <a:pt x="9855517" y="714451"/>
                </a:lnTo>
                <a:lnTo>
                  <a:pt x="9855517" y="826770"/>
                </a:lnTo>
                <a:lnTo>
                  <a:pt x="10080993" y="826770"/>
                </a:lnTo>
                <a:cubicBezTo>
                  <a:pt x="10121227" y="826770"/>
                  <a:pt x="10156012" y="817550"/>
                  <a:pt x="10185349" y="799110"/>
                </a:cubicBezTo>
                <a:cubicBezTo>
                  <a:pt x="10214686" y="780669"/>
                  <a:pt x="10237038" y="754964"/>
                  <a:pt x="10252405" y="721995"/>
                </a:cubicBezTo>
                <a:cubicBezTo>
                  <a:pt x="10267772" y="689026"/>
                  <a:pt x="10275455" y="651586"/>
                  <a:pt x="10275455" y="609676"/>
                </a:cubicBezTo>
                <a:lnTo>
                  <a:pt x="10275455" y="558546"/>
                </a:lnTo>
                <a:cubicBezTo>
                  <a:pt x="10275455" y="516636"/>
                  <a:pt x="10267772" y="479197"/>
                  <a:pt x="10252405" y="446227"/>
                </a:cubicBezTo>
                <a:cubicBezTo>
                  <a:pt x="10237038" y="413258"/>
                  <a:pt x="10214686" y="387553"/>
                  <a:pt x="10185349" y="369113"/>
                </a:cubicBezTo>
                <a:cubicBezTo>
                  <a:pt x="10156012" y="350673"/>
                  <a:pt x="10121227" y="341452"/>
                  <a:pt x="10080993" y="341452"/>
                </a:cubicBezTo>
                <a:close/>
                <a:moveTo>
                  <a:pt x="9626917" y="341452"/>
                </a:moveTo>
                <a:lnTo>
                  <a:pt x="9636137" y="439522"/>
                </a:lnTo>
                <a:lnTo>
                  <a:pt x="9636137" y="650748"/>
                </a:lnTo>
                <a:lnTo>
                  <a:pt x="9787851" y="625602"/>
                </a:lnTo>
                <a:lnTo>
                  <a:pt x="9788690" y="572796"/>
                </a:lnTo>
                <a:lnTo>
                  <a:pt x="9788690" y="439522"/>
                </a:lnTo>
                <a:lnTo>
                  <a:pt x="9778631" y="341452"/>
                </a:lnTo>
                <a:close/>
                <a:moveTo>
                  <a:pt x="8080819" y="341452"/>
                </a:moveTo>
                <a:lnTo>
                  <a:pt x="8080819" y="453771"/>
                </a:lnTo>
                <a:lnTo>
                  <a:pt x="8284502" y="453771"/>
                </a:lnTo>
                <a:cubicBezTo>
                  <a:pt x="8277238" y="463271"/>
                  <a:pt x="8271370" y="476542"/>
                  <a:pt x="8266900" y="493586"/>
                </a:cubicBezTo>
                <a:cubicBezTo>
                  <a:pt x="8262429" y="510629"/>
                  <a:pt x="8260194" y="530047"/>
                  <a:pt x="8260194" y="551841"/>
                </a:cubicBezTo>
                <a:lnTo>
                  <a:pt x="8260194" y="826770"/>
                </a:lnTo>
                <a:lnTo>
                  <a:pt x="8412747" y="826770"/>
                </a:lnTo>
                <a:lnTo>
                  <a:pt x="8412747" y="551841"/>
                </a:lnTo>
                <a:cubicBezTo>
                  <a:pt x="8412747" y="509931"/>
                  <a:pt x="8417217" y="477241"/>
                  <a:pt x="8426157" y="453771"/>
                </a:cubicBezTo>
                <a:lnTo>
                  <a:pt x="8492375" y="453771"/>
                </a:lnTo>
                <a:lnTo>
                  <a:pt x="8492375" y="341452"/>
                </a:lnTo>
                <a:close/>
                <a:moveTo>
                  <a:pt x="6322885" y="341452"/>
                </a:moveTo>
                <a:lnTo>
                  <a:pt x="6322885" y="453771"/>
                </a:lnTo>
                <a:lnTo>
                  <a:pt x="6495554" y="453771"/>
                </a:lnTo>
                <a:cubicBezTo>
                  <a:pt x="6520700" y="453771"/>
                  <a:pt x="6533273" y="466344"/>
                  <a:pt x="6533273" y="491490"/>
                </a:cubicBezTo>
                <a:lnTo>
                  <a:pt x="6533273" y="714451"/>
                </a:lnTo>
                <a:lnTo>
                  <a:pt x="6322885" y="714451"/>
                </a:lnTo>
                <a:lnTo>
                  <a:pt x="6322885" y="826770"/>
                </a:lnTo>
                <a:lnTo>
                  <a:pt x="6533273" y="826770"/>
                </a:lnTo>
                <a:lnTo>
                  <a:pt x="6739470" y="826770"/>
                </a:lnTo>
                <a:lnTo>
                  <a:pt x="6739470" y="714451"/>
                </a:lnTo>
                <a:lnTo>
                  <a:pt x="6685826" y="714451"/>
                </a:lnTo>
                <a:lnTo>
                  <a:pt x="6685826" y="499872"/>
                </a:lnTo>
                <a:cubicBezTo>
                  <a:pt x="6685826" y="445669"/>
                  <a:pt x="6672555" y="405714"/>
                  <a:pt x="6646012" y="380010"/>
                </a:cubicBezTo>
                <a:cubicBezTo>
                  <a:pt x="6619468" y="354305"/>
                  <a:pt x="6583845" y="341452"/>
                  <a:pt x="6539141" y="341452"/>
                </a:cubicBezTo>
                <a:close/>
                <a:moveTo>
                  <a:pt x="5895404" y="341452"/>
                </a:moveTo>
                <a:lnTo>
                  <a:pt x="5895404" y="453771"/>
                </a:lnTo>
                <a:lnTo>
                  <a:pt x="6067234" y="453771"/>
                </a:lnTo>
                <a:cubicBezTo>
                  <a:pt x="6092380" y="453771"/>
                  <a:pt x="6104953" y="466344"/>
                  <a:pt x="6104953" y="491490"/>
                </a:cubicBezTo>
                <a:lnTo>
                  <a:pt x="6104953" y="826770"/>
                </a:lnTo>
                <a:lnTo>
                  <a:pt x="6257506" y="826770"/>
                </a:lnTo>
                <a:lnTo>
                  <a:pt x="6257506" y="499872"/>
                </a:lnTo>
                <a:cubicBezTo>
                  <a:pt x="6257506" y="445669"/>
                  <a:pt x="6244234" y="405714"/>
                  <a:pt x="6217691" y="380010"/>
                </a:cubicBezTo>
                <a:cubicBezTo>
                  <a:pt x="6191148" y="354305"/>
                  <a:pt x="6155525" y="341452"/>
                  <a:pt x="6110820" y="341452"/>
                </a:cubicBezTo>
                <a:close/>
                <a:moveTo>
                  <a:pt x="5683567" y="341452"/>
                </a:moveTo>
                <a:lnTo>
                  <a:pt x="5692787" y="439522"/>
                </a:lnTo>
                <a:lnTo>
                  <a:pt x="5692787" y="650748"/>
                </a:lnTo>
                <a:lnTo>
                  <a:pt x="5844502" y="625602"/>
                </a:lnTo>
                <a:lnTo>
                  <a:pt x="5845340" y="572796"/>
                </a:lnTo>
                <a:lnTo>
                  <a:pt x="5845340" y="439522"/>
                </a:lnTo>
                <a:lnTo>
                  <a:pt x="5835281" y="341452"/>
                </a:lnTo>
                <a:close/>
                <a:moveTo>
                  <a:pt x="5188420" y="341452"/>
                </a:moveTo>
                <a:lnTo>
                  <a:pt x="5188420" y="664159"/>
                </a:lnTo>
                <a:cubicBezTo>
                  <a:pt x="5188420" y="683717"/>
                  <a:pt x="5187023" y="698246"/>
                  <a:pt x="5184229" y="707746"/>
                </a:cubicBezTo>
                <a:cubicBezTo>
                  <a:pt x="5181435" y="717245"/>
                  <a:pt x="5175288" y="724370"/>
                  <a:pt x="5165788" y="729120"/>
                </a:cubicBezTo>
                <a:cubicBezTo>
                  <a:pt x="5156289" y="733870"/>
                  <a:pt x="5140922" y="737642"/>
                  <a:pt x="5119687" y="740436"/>
                </a:cubicBezTo>
                <a:lnTo>
                  <a:pt x="5132260" y="842696"/>
                </a:lnTo>
                <a:cubicBezTo>
                  <a:pt x="5182552" y="838226"/>
                  <a:pt x="5222646" y="829564"/>
                  <a:pt x="5252542" y="816712"/>
                </a:cubicBezTo>
                <a:cubicBezTo>
                  <a:pt x="5282437" y="803859"/>
                  <a:pt x="5304650" y="783743"/>
                  <a:pt x="5319179" y="756361"/>
                </a:cubicBezTo>
                <a:cubicBezTo>
                  <a:pt x="5333707" y="728980"/>
                  <a:pt x="5340972" y="691541"/>
                  <a:pt x="5340972" y="644043"/>
                </a:cubicBezTo>
                <a:lnTo>
                  <a:pt x="5340972" y="453771"/>
                </a:lnTo>
                <a:lnTo>
                  <a:pt x="5424792" y="453771"/>
                </a:lnTo>
                <a:cubicBezTo>
                  <a:pt x="5449938" y="453771"/>
                  <a:pt x="5462511" y="466344"/>
                  <a:pt x="5462511" y="491490"/>
                </a:cubicBezTo>
                <a:lnTo>
                  <a:pt x="5462511" y="826770"/>
                </a:lnTo>
                <a:lnTo>
                  <a:pt x="5615063" y="826770"/>
                </a:lnTo>
                <a:lnTo>
                  <a:pt x="5615063" y="499872"/>
                </a:lnTo>
                <a:cubicBezTo>
                  <a:pt x="5615063" y="445669"/>
                  <a:pt x="5601792" y="405714"/>
                  <a:pt x="5575249" y="380010"/>
                </a:cubicBezTo>
                <a:cubicBezTo>
                  <a:pt x="5548706" y="354305"/>
                  <a:pt x="5513082" y="341452"/>
                  <a:pt x="5468378" y="341452"/>
                </a:cubicBezTo>
                <a:close/>
                <a:moveTo>
                  <a:pt x="4491799" y="341452"/>
                </a:moveTo>
                <a:lnTo>
                  <a:pt x="4491799" y="453771"/>
                </a:lnTo>
                <a:lnTo>
                  <a:pt x="4723142" y="453771"/>
                </a:lnTo>
                <a:cubicBezTo>
                  <a:pt x="4748288" y="453771"/>
                  <a:pt x="4760861" y="466344"/>
                  <a:pt x="4760861" y="491490"/>
                </a:cubicBezTo>
                <a:lnTo>
                  <a:pt x="4760861" y="826770"/>
                </a:lnTo>
                <a:lnTo>
                  <a:pt x="4913414" y="826770"/>
                </a:lnTo>
                <a:lnTo>
                  <a:pt x="4913414" y="499872"/>
                </a:lnTo>
                <a:cubicBezTo>
                  <a:pt x="4913414" y="445669"/>
                  <a:pt x="4900142" y="405714"/>
                  <a:pt x="4873600" y="380010"/>
                </a:cubicBezTo>
                <a:cubicBezTo>
                  <a:pt x="4847056" y="354305"/>
                  <a:pt x="4811433" y="341452"/>
                  <a:pt x="4766728" y="341452"/>
                </a:cubicBezTo>
                <a:close/>
                <a:moveTo>
                  <a:pt x="3702368" y="341452"/>
                </a:moveTo>
                <a:lnTo>
                  <a:pt x="3711588" y="439522"/>
                </a:lnTo>
                <a:lnTo>
                  <a:pt x="3711588" y="826770"/>
                </a:lnTo>
                <a:lnTo>
                  <a:pt x="3864140" y="826770"/>
                </a:lnTo>
                <a:lnTo>
                  <a:pt x="3864140" y="439522"/>
                </a:lnTo>
                <a:lnTo>
                  <a:pt x="3854082" y="341452"/>
                </a:lnTo>
                <a:close/>
                <a:moveTo>
                  <a:pt x="3196705" y="341452"/>
                </a:moveTo>
                <a:lnTo>
                  <a:pt x="3286392" y="721995"/>
                </a:lnTo>
                <a:lnTo>
                  <a:pt x="3161500" y="745465"/>
                </a:lnTo>
                <a:lnTo>
                  <a:pt x="3182455" y="863651"/>
                </a:lnTo>
                <a:lnTo>
                  <a:pt x="3383623" y="825094"/>
                </a:lnTo>
                <a:cubicBezTo>
                  <a:pt x="3464090" y="808889"/>
                  <a:pt x="3522485" y="779831"/>
                  <a:pt x="3558807" y="737921"/>
                </a:cubicBezTo>
                <a:cubicBezTo>
                  <a:pt x="3595129" y="696011"/>
                  <a:pt x="3617201" y="646697"/>
                  <a:pt x="3625024" y="589979"/>
                </a:cubicBezTo>
                <a:cubicBezTo>
                  <a:pt x="3632848" y="533261"/>
                  <a:pt x="3637039" y="450418"/>
                  <a:pt x="3637598" y="341452"/>
                </a:cubicBezTo>
                <a:lnTo>
                  <a:pt x="3486721" y="341452"/>
                </a:lnTo>
                <a:lnTo>
                  <a:pt x="3486721" y="464668"/>
                </a:lnTo>
                <a:cubicBezTo>
                  <a:pt x="3486721" y="510489"/>
                  <a:pt x="3485464" y="547091"/>
                  <a:pt x="3482950" y="574472"/>
                </a:cubicBezTo>
                <a:cubicBezTo>
                  <a:pt x="3480435" y="601853"/>
                  <a:pt x="3474708" y="625323"/>
                  <a:pt x="3465766" y="644881"/>
                </a:cubicBezTo>
                <a:cubicBezTo>
                  <a:pt x="3456826" y="664439"/>
                  <a:pt x="3443135" y="679247"/>
                  <a:pt x="3424695" y="689305"/>
                </a:cubicBezTo>
                <a:lnTo>
                  <a:pt x="3349257" y="341452"/>
                </a:lnTo>
                <a:close/>
                <a:moveTo>
                  <a:pt x="2703386" y="341452"/>
                </a:moveTo>
                <a:lnTo>
                  <a:pt x="2907907" y="714451"/>
                </a:lnTo>
                <a:lnTo>
                  <a:pt x="2699195" y="714451"/>
                </a:lnTo>
                <a:lnTo>
                  <a:pt x="2699195" y="826770"/>
                </a:lnTo>
                <a:lnTo>
                  <a:pt x="2969933" y="826770"/>
                </a:lnTo>
                <a:lnTo>
                  <a:pt x="3122486" y="826770"/>
                </a:lnTo>
                <a:lnTo>
                  <a:pt x="3017711" y="636499"/>
                </a:lnTo>
                <a:lnTo>
                  <a:pt x="3145956" y="341452"/>
                </a:lnTo>
                <a:lnTo>
                  <a:pt x="2995918" y="341452"/>
                </a:lnTo>
                <a:lnTo>
                  <a:pt x="2937244" y="489814"/>
                </a:lnTo>
                <a:lnTo>
                  <a:pt x="2855938" y="341452"/>
                </a:lnTo>
                <a:close/>
                <a:moveTo>
                  <a:pt x="2483167" y="341452"/>
                </a:moveTo>
                <a:lnTo>
                  <a:pt x="2492388" y="439522"/>
                </a:lnTo>
                <a:lnTo>
                  <a:pt x="2492388" y="826770"/>
                </a:lnTo>
                <a:lnTo>
                  <a:pt x="2644940" y="826770"/>
                </a:lnTo>
                <a:lnTo>
                  <a:pt x="2644940" y="439522"/>
                </a:lnTo>
                <a:lnTo>
                  <a:pt x="2634882" y="341452"/>
                </a:lnTo>
                <a:close/>
                <a:moveTo>
                  <a:pt x="1988020" y="341452"/>
                </a:moveTo>
                <a:lnTo>
                  <a:pt x="1988020" y="664159"/>
                </a:lnTo>
                <a:cubicBezTo>
                  <a:pt x="1988020" y="683717"/>
                  <a:pt x="1986623" y="698246"/>
                  <a:pt x="1983829" y="707746"/>
                </a:cubicBezTo>
                <a:cubicBezTo>
                  <a:pt x="1981035" y="717245"/>
                  <a:pt x="1974888" y="724370"/>
                  <a:pt x="1965389" y="729120"/>
                </a:cubicBezTo>
                <a:cubicBezTo>
                  <a:pt x="1955889" y="733870"/>
                  <a:pt x="1940522" y="737642"/>
                  <a:pt x="1919287" y="740436"/>
                </a:cubicBezTo>
                <a:lnTo>
                  <a:pt x="1931860" y="842696"/>
                </a:lnTo>
                <a:cubicBezTo>
                  <a:pt x="1982152" y="838226"/>
                  <a:pt x="2022246" y="829564"/>
                  <a:pt x="2052142" y="816712"/>
                </a:cubicBezTo>
                <a:cubicBezTo>
                  <a:pt x="2082038" y="803859"/>
                  <a:pt x="2104250" y="783743"/>
                  <a:pt x="2118779" y="756361"/>
                </a:cubicBezTo>
                <a:cubicBezTo>
                  <a:pt x="2133308" y="728980"/>
                  <a:pt x="2140572" y="691541"/>
                  <a:pt x="2140572" y="644043"/>
                </a:cubicBezTo>
                <a:lnTo>
                  <a:pt x="2140572" y="453771"/>
                </a:lnTo>
                <a:lnTo>
                  <a:pt x="2224392" y="453771"/>
                </a:lnTo>
                <a:cubicBezTo>
                  <a:pt x="2249538" y="453771"/>
                  <a:pt x="2262112" y="466344"/>
                  <a:pt x="2262112" y="491490"/>
                </a:cubicBezTo>
                <a:lnTo>
                  <a:pt x="2262112" y="826770"/>
                </a:lnTo>
                <a:lnTo>
                  <a:pt x="2414664" y="826770"/>
                </a:lnTo>
                <a:lnTo>
                  <a:pt x="2414664" y="499872"/>
                </a:lnTo>
                <a:cubicBezTo>
                  <a:pt x="2414664" y="445669"/>
                  <a:pt x="2401393" y="405714"/>
                  <a:pt x="2374849" y="380010"/>
                </a:cubicBezTo>
                <a:cubicBezTo>
                  <a:pt x="2348306" y="354305"/>
                  <a:pt x="2312683" y="341452"/>
                  <a:pt x="2267979" y="341452"/>
                </a:cubicBezTo>
                <a:close/>
                <a:moveTo>
                  <a:pt x="4236072" y="331394"/>
                </a:moveTo>
                <a:cubicBezTo>
                  <a:pt x="4206456" y="331394"/>
                  <a:pt x="4180332" y="339636"/>
                  <a:pt x="4157701" y="356121"/>
                </a:cubicBezTo>
                <a:cubicBezTo>
                  <a:pt x="4135069" y="372606"/>
                  <a:pt x="4117607" y="398171"/>
                  <a:pt x="4105313" y="432816"/>
                </a:cubicBezTo>
                <a:lnTo>
                  <a:pt x="4076815" y="341452"/>
                </a:lnTo>
                <a:lnTo>
                  <a:pt x="3918395" y="341452"/>
                </a:lnTo>
                <a:lnTo>
                  <a:pt x="3986288" y="505740"/>
                </a:lnTo>
                <a:lnTo>
                  <a:pt x="3930129" y="826770"/>
                </a:lnTo>
                <a:lnTo>
                  <a:pt x="4082682" y="826770"/>
                </a:lnTo>
                <a:lnTo>
                  <a:pt x="4130459" y="514122"/>
                </a:lnTo>
                <a:cubicBezTo>
                  <a:pt x="4132694" y="493446"/>
                  <a:pt x="4140657" y="477660"/>
                  <a:pt x="4154348" y="466763"/>
                </a:cubicBezTo>
                <a:cubicBezTo>
                  <a:pt x="4168038" y="455867"/>
                  <a:pt x="4184104" y="450418"/>
                  <a:pt x="4202544" y="450418"/>
                </a:cubicBezTo>
                <a:cubicBezTo>
                  <a:pt x="4230484" y="450418"/>
                  <a:pt x="4250601" y="461455"/>
                  <a:pt x="4262894" y="483527"/>
                </a:cubicBezTo>
                <a:cubicBezTo>
                  <a:pt x="4275189" y="505600"/>
                  <a:pt x="4281335" y="540106"/>
                  <a:pt x="4281335" y="587045"/>
                </a:cubicBezTo>
                <a:cubicBezTo>
                  <a:pt x="4281335" y="631749"/>
                  <a:pt x="4275189" y="665277"/>
                  <a:pt x="4262894" y="687629"/>
                </a:cubicBezTo>
                <a:cubicBezTo>
                  <a:pt x="4250601" y="709981"/>
                  <a:pt x="4227131" y="721157"/>
                  <a:pt x="4192486" y="721157"/>
                </a:cubicBezTo>
                <a:cubicBezTo>
                  <a:pt x="4177399" y="721157"/>
                  <a:pt x="4160914" y="719201"/>
                  <a:pt x="4143032" y="715290"/>
                </a:cubicBezTo>
                <a:lnTo>
                  <a:pt x="4129621" y="827608"/>
                </a:lnTo>
                <a:cubicBezTo>
                  <a:pt x="4159237" y="834314"/>
                  <a:pt x="4186339" y="837667"/>
                  <a:pt x="4210926" y="837667"/>
                </a:cubicBezTo>
                <a:cubicBezTo>
                  <a:pt x="4278541" y="837667"/>
                  <a:pt x="4331208" y="815175"/>
                  <a:pt x="4368927" y="770192"/>
                </a:cubicBezTo>
                <a:cubicBezTo>
                  <a:pt x="4406645" y="725208"/>
                  <a:pt x="4425505" y="664159"/>
                  <a:pt x="4425505" y="587045"/>
                </a:cubicBezTo>
                <a:cubicBezTo>
                  <a:pt x="4425505" y="503784"/>
                  <a:pt x="4409859" y="440360"/>
                  <a:pt x="4378566" y="396774"/>
                </a:cubicBezTo>
                <a:cubicBezTo>
                  <a:pt x="4347274" y="353187"/>
                  <a:pt x="4299775" y="331394"/>
                  <a:pt x="4236072" y="331394"/>
                </a:cubicBezTo>
                <a:close/>
                <a:moveTo>
                  <a:pt x="9329889" y="330556"/>
                </a:moveTo>
                <a:lnTo>
                  <a:pt x="9311449" y="441198"/>
                </a:lnTo>
                <a:lnTo>
                  <a:pt x="9371799" y="448742"/>
                </a:lnTo>
                <a:cubicBezTo>
                  <a:pt x="9384093" y="449860"/>
                  <a:pt x="9393033" y="453492"/>
                  <a:pt x="9398621" y="459639"/>
                </a:cubicBezTo>
                <a:cubicBezTo>
                  <a:pt x="9404210" y="465785"/>
                  <a:pt x="9407004" y="476961"/>
                  <a:pt x="9407004" y="493167"/>
                </a:cubicBezTo>
                <a:lnTo>
                  <a:pt x="9407004" y="714451"/>
                </a:lnTo>
                <a:lnTo>
                  <a:pt x="9297199" y="714451"/>
                </a:lnTo>
                <a:lnTo>
                  <a:pt x="9297199" y="826770"/>
                </a:lnTo>
                <a:lnTo>
                  <a:pt x="9559556" y="826770"/>
                </a:lnTo>
                <a:lnTo>
                  <a:pt x="9559556" y="488976"/>
                </a:lnTo>
                <a:cubicBezTo>
                  <a:pt x="9559556" y="449301"/>
                  <a:pt x="9550335" y="416471"/>
                  <a:pt x="9531895" y="390487"/>
                </a:cubicBezTo>
                <a:cubicBezTo>
                  <a:pt x="9513455" y="364503"/>
                  <a:pt x="9487191" y="349555"/>
                  <a:pt x="9453105" y="345643"/>
                </a:cubicBezTo>
                <a:close/>
                <a:moveTo>
                  <a:pt x="8577415" y="330556"/>
                </a:moveTo>
                <a:lnTo>
                  <a:pt x="8558974" y="441198"/>
                </a:lnTo>
                <a:lnTo>
                  <a:pt x="8619325" y="448742"/>
                </a:lnTo>
                <a:cubicBezTo>
                  <a:pt x="8631618" y="449860"/>
                  <a:pt x="8640559" y="453492"/>
                  <a:pt x="8646147" y="459639"/>
                </a:cubicBezTo>
                <a:cubicBezTo>
                  <a:pt x="8651735" y="465785"/>
                  <a:pt x="8654529" y="476961"/>
                  <a:pt x="8654529" y="493167"/>
                </a:cubicBezTo>
                <a:lnTo>
                  <a:pt x="8654529" y="714451"/>
                </a:lnTo>
                <a:lnTo>
                  <a:pt x="8544725" y="714451"/>
                </a:lnTo>
                <a:lnTo>
                  <a:pt x="8544725" y="826770"/>
                </a:lnTo>
                <a:lnTo>
                  <a:pt x="8807081" y="826770"/>
                </a:lnTo>
                <a:lnTo>
                  <a:pt x="8807081" y="488976"/>
                </a:lnTo>
                <a:cubicBezTo>
                  <a:pt x="8807081" y="449301"/>
                  <a:pt x="8797861" y="416471"/>
                  <a:pt x="8779421" y="390487"/>
                </a:cubicBezTo>
                <a:cubicBezTo>
                  <a:pt x="8760981" y="364503"/>
                  <a:pt x="8734717" y="349555"/>
                  <a:pt x="8700630" y="345643"/>
                </a:cubicBezTo>
                <a:close/>
                <a:moveTo>
                  <a:pt x="6937057" y="281940"/>
                </a:moveTo>
                <a:lnTo>
                  <a:pt x="7097991" y="826770"/>
                </a:lnTo>
                <a:lnTo>
                  <a:pt x="7272337" y="826770"/>
                </a:lnTo>
                <a:lnTo>
                  <a:pt x="7433272" y="281940"/>
                </a:lnTo>
                <a:lnTo>
                  <a:pt x="7285749" y="281940"/>
                </a:lnTo>
                <a:lnTo>
                  <a:pt x="7230427" y="519989"/>
                </a:lnTo>
                <a:cubicBezTo>
                  <a:pt x="7223722" y="546253"/>
                  <a:pt x="7217855" y="572237"/>
                  <a:pt x="7212825" y="597942"/>
                </a:cubicBezTo>
                <a:cubicBezTo>
                  <a:pt x="7210031" y="609676"/>
                  <a:pt x="7206818" y="623507"/>
                  <a:pt x="7203186" y="639433"/>
                </a:cubicBezTo>
                <a:cubicBezTo>
                  <a:pt x="7199553" y="655358"/>
                  <a:pt x="7195223" y="673100"/>
                  <a:pt x="7190193" y="692658"/>
                </a:cubicBezTo>
                <a:lnTo>
                  <a:pt x="7186841" y="692658"/>
                </a:lnTo>
                <a:cubicBezTo>
                  <a:pt x="7182371" y="674777"/>
                  <a:pt x="7178599" y="658851"/>
                  <a:pt x="7175525" y="644881"/>
                </a:cubicBezTo>
                <a:cubicBezTo>
                  <a:pt x="7172452" y="630911"/>
                  <a:pt x="7169518" y="618617"/>
                  <a:pt x="7166724" y="608000"/>
                </a:cubicBezTo>
                <a:cubicBezTo>
                  <a:pt x="7160577" y="578384"/>
                  <a:pt x="7153872" y="549047"/>
                  <a:pt x="7146607" y="519989"/>
                </a:cubicBezTo>
                <a:lnTo>
                  <a:pt x="7089609" y="281940"/>
                </a:lnTo>
                <a:close/>
                <a:moveTo>
                  <a:pt x="7671473" y="271882"/>
                </a:moveTo>
                <a:cubicBezTo>
                  <a:pt x="7632916" y="271882"/>
                  <a:pt x="7598130" y="279426"/>
                  <a:pt x="7567117" y="294513"/>
                </a:cubicBezTo>
                <a:cubicBezTo>
                  <a:pt x="7536104" y="309601"/>
                  <a:pt x="7511935" y="330137"/>
                  <a:pt x="7494613" y="356121"/>
                </a:cubicBezTo>
                <a:cubicBezTo>
                  <a:pt x="7477290" y="382105"/>
                  <a:pt x="7468629" y="410464"/>
                  <a:pt x="7468629" y="441198"/>
                </a:cubicBezTo>
                <a:cubicBezTo>
                  <a:pt x="7468629" y="478079"/>
                  <a:pt x="7478826" y="509372"/>
                  <a:pt x="7499223" y="535077"/>
                </a:cubicBezTo>
                <a:cubicBezTo>
                  <a:pt x="7519619" y="560781"/>
                  <a:pt x="7546022" y="580060"/>
                  <a:pt x="7578433" y="592912"/>
                </a:cubicBezTo>
                <a:lnTo>
                  <a:pt x="7646327" y="621411"/>
                </a:lnTo>
                <a:cubicBezTo>
                  <a:pt x="7660855" y="626999"/>
                  <a:pt x="7673988" y="632448"/>
                  <a:pt x="7685722" y="637756"/>
                </a:cubicBezTo>
                <a:cubicBezTo>
                  <a:pt x="7697457" y="643065"/>
                  <a:pt x="7706118" y="648373"/>
                  <a:pt x="7711706" y="653682"/>
                </a:cubicBezTo>
                <a:cubicBezTo>
                  <a:pt x="7717294" y="658991"/>
                  <a:pt x="7720088" y="665836"/>
                  <a:pt x="7720088" y="674218"/>
                </a:cubicBezTo>
                <a:cubicBezTo>
                  <a:pt x="7720088" y="699923"/>
                  <a:pt x="7699413" y="712775"/>
                  <a:pt x="7658062" y="712775"/>
                </a:cubicBezTo>
                <a:cubicBezTo>
                  <a:pt x="7638504" y="712775"/>
                  <a:pt x="7617269" y="707885"/>
                  <a:pt x="7594358" y="698107"/>
                </a:cubicBezTo>
                <a:cubicBezTo>
                  <a:pt x="7571447" y="688328"/>
                  <a:pt x="7550213" y="675615"/>
                  <a:pt x="7530655" y="659968"/>
                </a:cubicBezTo>
                <a:lnTo>
                  <a:pt x="7448512" y="758876"/>
                </a:lnTo>
                <a:cubicBezTo>
                  <a:pt x="7477010" y="784581"/>
                  <a:pt x="7509561" y="803999"/>
                  <a:pt x="7546162" y="817131"/>
                </a:cubicBezTo>
                <a:cubicBezTo>
                  <a:pt x="7582764" y="830263"/>
                  <a:pt x="7618946" y="836829"/>
                  <a:pt x="7654709" y="836829"/>
                </a:cubicBezTo>
                <a:cubicBezTo>
                  <a:pt x="7698296" y="836829"/>
                  <a:pt x="7736154" y="828866"/>
                  <a:pt x="7768285" y="812940"/>
                </a:cubicBezTo>
                <a:cubicBezTo>
                  <a:pt x="7800416" y="797014"/>
                  <a:pt x="7825003" y="775780"/>
                  <a:pt x="7842047" y="749237"/>
                </a:cubicBezTo>
                <a:cubicBezTo>
                  <a:pt x="7859090" y="722694"/>
                  <a:pt x="7867611" y="693776"/>
                  <a:pt x="7867611" y="662483"/>
                </a:cubicBezTo>
                <a:cubicBezTo>
                  <a:pt x="7867611" y="590957"/>
                  <a:pt x="7832128" y="541223"/>
                  <a:pt x="7761160" y="513283"/>
                </a:cubicBezTo>
                <a:lnTo>
                  <a:pt x="7694942" y="487299"/>
                </a:lnTo>
                <a:cubicBezTo>
                  <a:pt x="7679296" y="481711"/>
                  <a:pt x="7665046" y="476123"/>
                  <a:pt x="7652194" y="470535"/>
                </a:cubicBezTo>
                <a:cubicBezTo>
                  <a:pt x="7639342" y="464947"/>
                  <a:pt x="7629842" y="459359"/>
                  <a:pt x="7623695" y="453771"/>
                </a:cubicBezTo>
                <a:cubicBezTo>
                  <a:pt x="7617549" y="448183"/>
                  <a:pt x="7614475" y="441198"/>
                  <a:pt x="7614475" y="432816"/>
                </a:cubicBezTo>
                <a:cubicBezTo>
                  <a:pt x="7614475" y="421081"/>
                  <a:pt x="7619504" y="412001"/>
                  <a:pt x="7629563" y="405575"/>
                </a:cubicBezTo>
                <a:cubicBezTo>
                  <a:pt x="7639621" y="399149"/>
                  <a:pt x="7653591" y="395935"/>
                  <a:pt x="7671473" y="395935"/>
                </a:cubicBezTo>
                <a:cubicBezTo>
                  <a:pt x="7691031" y="395935"/>
                  <a:pt x="7709332" y="399149"/>
                  <a:pt x="7726375" y="405575"/>
                </a:cubicBezTo>
                <a:cubicBezTo>
                  <a:pt x="7743418" y="412001"/>
                  <a:pt x="7761440" y="421920"/>
                  <a:pt x="7780439" y="435331"/>
                </a:cubicBezTo>
                <a:lnTo>
                  <a:pt x="7852524" y="344805"/>
                </a:lnTo>
                <a:cubicBezTo>
                  <a:pt x="7828496" y="320777"/>
                  <a:pt x="7800416" y="302616"/>
                  <a:pt x="7768285" y="290322"/>
                </a:cubicBezTo>
                <a:cubicBezTo>
                  <a:pt x="7736154" y="278029"/>
                  <a:pt x="7703884" y="271882"/>
                  <a:pt x="7671473" y="271882"/>
                </a:cubicBezTo>
                <a:close/>
                <a:moveTo>
                  <a:pt x="8861869" y="225781"/>
                </a:moveTo>
                <a:lnTo>
                  <a:pt x="8861869" y="453771"/>
                </a:lnTo>
                <a:lnTo>
                  <a:pt x="9094889" y="453771"/>
                </a:lnTo>
                <a:lnTo>
                  <a:pt x="8950719" y="826770"/>
                </a:lnTo>
                <a:lnTo>
                  <a:pt x="9103271" y="826770"/>
                </a:lnTo>
                <a:lnTo>
                  <a:pt x="9247441" y="465506"/>
                </a:lnTo>
                <a:lnTo>
                  <a:pt x="9247441" y="341452"/>
                </a:lnTo>
                <a:lnTo>
                  <a:pt x="8997657" y="341452"/>
                </a:lnTo>
                <a:lnTo>
                  <a:pt x="8997657" y="225781"/>
                </a:lnTo>
                <a:close/>
                <a:moveTo>
                  <a:pt x="0" y="0"/>
                </a:moveTo>
                <a:lnTo>
                  <a:pt x="12192001" y="0"/>
                </a:lnTo>
                <a:lnTo>
                  <a:pt x="12192001" y="2773680"/>
                </a:lnTo>
                <a:lnTo>
                  <a:pt x="0" y="2773680"/>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66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pic>
        <p:nvPicPr>
          <p:cNvPr id="13" name="תמונה 12" descr="תמונה שמכילה שחור, חשיכה&#10;&#10;התיאור נוצר באופן אוטומטי">
            <a:extLst>
              <a:ext uri="{FF2B5EF4-FFF2-40B4-BE49-F238E27FC236}">
                <a16:creationId xmlns:a16="http://schemas.microsoft.com/office/drawing/2014/main" id="{ADCEC2DD-CE86-27FC-4964-C8F91F176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47640" y="5471159"/>
            <a:ext cx="604800" cy="604800"/>
          </a:xfrm>
          <a:prstGeom prst="rect">
            <a:avLst/>
          </a:prstGeom>
        </p:spPr>
      </p:pic>
      <p:sp>
        <p:nvSpPr>
          <p:cNvPr id="15" name="תיבת טקסט 14">
            <a:extLst>
              <a:ext uri="{FF2B5EF4-FFF2-40B4-BE49-F238E27FC236}">
                <a16:creationId xmlns:a16="http://schemas.microsoft.com/office/drawing/2014/main" id="{F7B36F45-AF19-BCCA-2F84-2FFFE648EE2E}"/>
              </a:ext>
            </a:extLst>
          </p:cNvPr>
          <p:cNvSpPr txBox="1"/>
          <p:nvPr/>
        </p:nvSpPr>
        <p:spPr>
          <a:xfrm>
            <a:off x="9067305" y="5340141"/>
            <a:ext cx="2225040" cy="1384995"/>
          </a:xfrm>
          <a:prstGeom prst="rect">
            <a:avLst/>
          </a:prstGeom>
          <a:noFill/>
        </p:spPr>
        <p:txBody>
          <a:bodyPr wrap="square">
            <a:spAutoFit/>
          </a:bodyPr>
          <a:lstStyle/>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מלחמת חורף </a:t>
            </a:r>
          </a:p>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נוב' 1939 – מרץ 1940</a:t>
            </a:r>
          </a:p>
        </p:txBody>
      </p:sp>
      <p:pic>
        <p:nvPicPr>
          <p:cNvPr id="17" name="תמונה 16" descr="תמונה שמכילה שחור, חשיכה&#10;&#10;התיאור נוצר באופן אוטומטי">
            <a:extLst>
              <a:ext uri="{FF2B5EF4-FFF2-40B4-BE49-F238E27FC236}">
                <a16:creationId xmlns:a16="http://schemas.microsoft.com/office/drawing/2014/main" id="{3CF260E5-3555-A393-34C4-61C0C15F4F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5824" y="5471159"/>
            <a:ext cx="604800" cy="604800"/>
          </a:xfrm>
          <a:prstGeom prst="rect">
            <a:avLst/>
          </a:prstGeom>
        </p:spPr>
      </p:pic>
      <p:sp>
        <p:nvSpPr>
          <p:cNvPr id="18" name="תיבת טקסט 17">
            <a:extLst>
              <a:ext uri="{FF2B5EF4-FFF2-40B4-BE49-F238E27FC236}">
                <a16:creationId xmlns:a16="http://schemas.microsoft.com/office/drawing/2014/main" id="{37ECA122-5FD3-AB9F-0642-6EFAE2CE2E82}"/>
              </a:ext>
            </a:extLst>
          </p:cNvPr>
          <p:cNvSpPr txBox="1"/>
          <p:nvPr/>
        </p:nvSpPr>
        <p:spPr>
          <a:xfrm>
            <a:off x="5483224" y="5296506"/>
            <a:ext cx="2699669" cy="1384995"/>
          </a:xfrm>
          <a:prstGeom prst="rect">
            <a:avLst/>
          </a:prstGeom>
          <a:noFill/>
        </p:spPr>
        <p:txBody>
          <a:bodyPr wrap="square">
            <a:spAutoFit/>
          </a:bodyPr>
          <a:lstStyle/>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כיבוש שטחי פינלנד</a:t>
            </a:r>
          </a:p>
          <a:p>
            <a:pPr algn="ctr"/>
            <a:r>
              <a:rPr lang="he-IL" sz="2800" kern="100" dirty="0">
                <a:solidFill>
                  <a:schemeClr val="tx1">
                    <a:lumMod val="85000"/>
                    <a:lumOff val="15000"/>
                  </a:schemeClr>
                </a:solidFill>
                <a:latin typeface="Assistant" panose="00000500000000000000" pitchFamily="2" charset="-79"/>
                <a:ea typeface="Aptos" panose="020B0004020202020204" pitchFamily="34" charset="0"/>
                <a:cs typeface="Assistant" panose="00000500000000000000" pitchFamily="2" charset="-79"/>
              </a:rPr>
              <a:t>ע"י </a:t>
            </a:r>
          </a:p>
          <a:p>
            <a:pPr algn="ctr"/>
            <a:r>
              <a:rPr lang="he-IL" sz="2800" kern="100" dirty="0">
                <a:solidFill>
                  <a:schemeClr val="tx1">
                    <a:lumMod val="85000"/>
                    <a:lumOff val="15000"/>
                  </a:schemeClr>
                </a:solidFill>
                <a:latin typeface="Assistant" panose="00000500000000000000" pitchFamily="2" charset="-79"/>
                <a:ea typeface="Aptos" panose="020B0004020202020204" pitchFamily="34" charset="0"/>
                <a:cs typeface="Assistant" panose="00000500000000000000" pitchFamily="2" charset="-79"/>
              </a:rPr>
              <a:t>ברית המועצות</a:t>
            </a:r>
            <a:endPar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endParaRPr>
          </a:p>
        </p:txBody>
      </p:sp>
      <p:pic>
        <p:nvPicPr>
          <p:cNvPr id="20" name="תמונה 19" descr="תמונה שמכילה שחור, חשיכה&#10;&#10;התיאור נוצר באופן אוטומטי">
            <a:extLst>
              <a:ext uri="{FF2B5EF4-FFF2-40B4-BE49-F238E27FC236}">
                <a16:creationId xmlns:a16="http://schemas.microsoft.com/office/drawing/2014/main" id="{022773E2-79EF-A4B2-7F78-7F82CAB7E5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7568" y="5471159"/>
            <a:ext cx="604800" cy="604800"/>
          </a:xfrm>
          <a:prstGeom prst="rect">
            <a:avLst/>
          </a:prstGeom>
        </p:spPr>
      </p:pic>
      <p:sp>
        <p:nvSpPr>
          <p:cNvPr id="21" name="תיבת טקסט 20">
            <a:extLst>
              <a:ext uri="{FF2B5EF4-FFF2-40B4-BE49-F238E27FC236}">
                <a16:creationId xmlns:a16="http://schemas.microsoft.com/office/drawing/2014/main" id="{AEA4C360-3AFB-70C6-EC33-94915923F74B}"/>
              </a:ext>
            </a:extLst>
          </p:cNvPr>
          <p:cNvSpPr txBox="1"/>
          <p:nvPr/>
        </p:nvSpPr>
        <p:spPr>
          <a:xfrm>
            <a:off x="3028663" y="5296506"/>
            <a:ext cx="1739339" cy="1384995"/>
          </a:xfrm>
          <a:prstGeom prst="rect">
            <a:avLst/>
          </a:prstGeom>
          <a:noFill/>
        </p:spPr>
        <p:txBody>
          <a:bodyPr wrap="square">
            <a:spAutoFit/>
          </a:bodyPr>
          <a:lstStyle/>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מעטים </a:t>
            </a:r>
          </a:p>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מול </a:t>
            </a:r>
          </a:p>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רבים</a:t>
            </a:r>
          </a:p>
        </p:txBody>
      </p:sp>
      <p:pic>
        <p:nvPicPr>
          <p:cNvPr id="23" name="תמונה 22" descr="תמונה שמכילה שחור, חשיכה&#10;&#10;התיאור נוצר באופן אוטומטי">
            <a:extLst>
              <a:ext uri="{FF2B5EF4-FFF2-40B4-BE49-F238E27FC236}">
                <a16:creationId xmlns:a16="http://schemas.microsoft.com/office/drawing/2014/main" id="{5BA664FE-1211-CBC7-C29C-46BB7E2FDC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4707" y="5471159"/>
            <a:ext cx="604800" cy="604800"/>
          </a:xfrm>
          <a:prstGeom prst="rect">
            <a:avLst/>
          </a:prstGeom>
        </p:spPr>
      </p:pic>
      <p:sp>
        <p:nvSpPr>
          <p:cNvPr id="24" name="תיבת טקסט 23">
            <a:extLst>
              <a:ext uri="{FF2B5EF4-FFF2-40B4-BE49-F238E27FC236}">
                <a16:creationId xmlns:a16="http://schemas.microsoft.com/office/drawing/2014/main" id="{166C4257-BCB7-825F-5B13-C183235C0BDF}"/>
              </a:ext>
            </a:extLst>
          </p:cNvPr>
          <p:cNvSpPr txBox="1"/>
          <p:nvPr/>
        </p:nvSpPr>
        <p:spPr>
          <a:xfrm>
            <a:off x="606212" y="5552739"/>
            <a:ext cx="1739339" cy="523220"/>
          </a:xfrm>
          <a:prstGeom prst="rect">
            <a:avLst/>
          </a:prstGeom>
          <a:noFill/>
        </p:spPr>
        <p:txBody>
          <a:bodyPr wrap="square">
            <a:spAutoFit/>
          </a:bodyPr>
          <a:lstStyle/>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הסכם שלום</a:t>
            </a:r>
          </a:p>
        </p:txBody>
      </p:sp>
    </p:spTree>
    <p:extLst>
      <p:ext uri="{BB962C8B-B14F-4D97-AF65-F5344CB8AC3E}">
        <p14:creationId xmlns:p14="http://schemas.microsoft.com/office/powerpoint/2010/main" val="221604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בית החולים שרוצה לשנות את יחסי הכוחות בשוק הרפואה הפרטית - גלובס">
            <a:extLst>
              <a:ext uri="{FF2B5EF4-FFF2-40B4-BE49-F238E27FC236}">
                <a16:creationId xmlns:a16="http://schemas.microsoft.com/office/drawing/2014/main" id="{CE531457-CA8F-1815-6B70-BF198E1F3DF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אליפסה 12">
            <a:extLst>
              <a:ext uri="{FF2B5EF4-FFF2-40B4-BE49-F238E27FC236}">
                <a16:creationId xmlns:a16="http://schemas.microsoft.com/office/drawing/2014/main" id="{9846E1E2-6369-B42D-6142-19F2F7762B56}"/>
              </a:ext>
            </a:extLst>
          </p:cNvPr>
          <p:cNvSpPr/>
          <p:nvPr/>
        </p:nvSpPr>
        <p:spPr>
          <a:xfrm>
            <a:off x="5673969" y="3429000"/>
            <a:ext cx="6377353" cy="527538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7" name="Chart 10">
            <a:extLst>
              <a:ext uri="{FF2B5EF4-FFF2-40B4-BE49-F238E27FC236}">
                <a16:creationId xmlns:a16="http://schemas.microsoft.com/office/drawing/2014/main" id="{A6C31B5D-14A0-AC72-E044-FEA89BE986BD}"/>
              </a:ext>
            </a:extLst>
          </p:cNvPr>
          <p:cNvGraphicFramePr>
            <a:graphicFrameLocks/>
          </p:cNvGraphicFramePr>
          <p:nvPr>
            <p:extLst>
              <p:ext uri="{D42A27DB-BD31-4B8C-83A1-F6EECF244321}">
                <p14:modId xmlns:p14="http://schemas.microsoft.com/office/powerpoint/2010/main" val="3310132096"/>
              </p:ext>
            </p:extLst>
          </p:nvPr>
        </p:nvGraphicFramePr>
        <p:xfrm>
          <a:off x="3728720" y="3286236"/>
          <a:ext cx="7965439" cy="3368920"/>
        </p:xfrm>
        <a:graphic>
          <a:graphicData uri="http://schemas.openxmlformats.org/drawingml/2006/chart">
            <c:chart xmlns:c="http://schemas.openxmlformats.org/drawingml/2006/chart" xmlns:r="http://schemas.openxmlformats.org/officeDocument/2006/relationships" r:id="rId4"/>
          </a:graphicData>
        </a:graphic>
      </p:graphicFrame>
      <p:sp>
        <p:nvSpPr>
          <p:cNvPr id="12" name="צורה חופשית: צורה 11">
            <a:extLst>
              <a:ext uri="{FF2B5EF4-FFF2-40B4-BE49-F238E27FC236}">
                <a16:creationId xmlns:a16="http://schemas.microsoft.com/office/drawing/2014/main" id="{D898022B-0D02-A0B4-30A8-0E85C4695CF6}"/>
              </a:ext>
            </a:extLst>
          </p:cNvPr>
          <p:cNvSpPr/>
          <p:nvPr/>
        </p:nvSpPr>
        <p:spPr>
          <a:xfrm>
            <a:off x="7376160" y="202844"/>
            <a:ext cx="4815840" cy="1043942"/>
          </a:xfrm>
          <a:custGeom>
            <a:avLst/>
            <a:gdLst/>
            <a:ahLst/>
            <a:cxnLst/>
            <a:rect l="l" t="t" r="r" b="b"/>
            <a:pathLst>
              <a:path w="4815840" h="1043942">
                <a:moveTo>
                  <a:pt x="2072365" y="509657"/>
                </a:moveTo>
                <a:lnTo>
                  <a:pt x="2055220" y="555606"/>
                </a:lnTo>
                <a:lnTo>
                  <a:pt x="2055220" y="744201"/>
                </a:lnTo>
                <a:lnTo>
                  <a:pt x="2180036" y="744201"/>
                </a:lnTo>
                <a:lnTo>
                  <a:pt x="2180036" y="509657"/>
                </a:lnTo>
                <a:close/>
                <a:moveTo>
                  <a:pt x="3468882" y="347123"/>
                </a:moveTo>
                <a:lnTo>
                  <a:pt x="3468882" y="439020"/>
                </a:lnTo>
                <a:lnTo>
                  <a:pt x="3609471" y="439020"/>
                </a:lnTo>
                <a:cubicBezTo>
                  <a:pt x="3630045" y="439020"/>
                  <a:pt x="3640332" y="449307"/>
                  <a:pt x="3640332" y="469881"/>
                </a:cubicBezTo>
                <a:lnTo>
                  <a:pt x="3640332" y="744201"/>
                </a:lnTo>
                <a:lnTo>
                  <a:pt x="3765148" y="744201"/>
                </a:lnTo>
                <a:lnTo>
                  <a:pt x="3765148" y="476739"/>
                </a:lnTo>
                <a:cubicBezTo>
                  <a:pt x="3765148" y="432391"/>
                  <a:pt x="3754290" y="399701"/>
                  <a:pt x="3732572" y="378670"/>
                </a:cubicBezTo>
                <a:cubicBezTo>
                  <a:pt x="3710856" y="357638"/>
                  <a:pt x="3681709" y="347123"/>
                  <a:pt x="3645133" y="347123"/>
                </a:cubicBezTo>
                <a:close/>
                <a:moveTo>
                  <a:pt x="3118820" y="347123"/>
                </a:moveTo>
                <a:lnTo>
                  <a:pt x="3090702" y="475367"/>
                </a:lnTo>
                <a:cubicBezTo>
                  <a:pt x="3089330" y="484054"/>
                  <a:pt x="3088644" y="492970"/>
                  <a:pt x="3088644" y="502114"/>
                </a:cubicBezTo>
                <a:cubicBezTo>
                  <a:pt x="3088644" y="533203"/>
                  <a:pt x="3098932" y="557892"/>
                  <a:pt x="3119506" y="576180"/>
                </a:cubicBezTo>
                <a:cubicBezTo>
                  <a:pt x="3140080" y="594468"/>
                  <a:pt x="3172998" y="603383"/>
                  <a:pt x="3218261" y="602926"/>
                </a:cubicBezTo>
                <a:lnTo>
                  <a:pt x="3236091" y="527488"/>
                </a:lnTo>
                <a:cubicBezTo>
                  <a:pt x="3222833" y="524288"/>
                  <a:pt x="3213232" y="520287"/>
                  <a:pt x="3207288" y="515487"/>
                </a:cubicBezTo>
                <a:cubicBezTo>
                  <a:pt x="3201344" y="510686"/>
                  <a:pt x="3198372" y="504171"/>
                  <a:pt x="3198372" y="495941"/>
                </a:cubicBezTo>
                <a:cubicBezTo>
                  <a:pt x="3198372" y="492284"/>
                  <a:pt x="3198601" y="489312"/>
                  <a:pt x="3199058" y="487026"/>
                </a:cubicBezTo>
                <a:lnTo>
                  <a:pt x="3208660" y="439020"/>
                </a:lnTo>
                <a:lnTo>
                  <a:pt x="3245693" y="439020"/>
                </a:lnTo>
                <a:cubicBezTo>
                  <a:pt x="3266724" y="439020"/>
                  <a:pt x="3282840" y="446678"/>
                  <a:pt x="3294042" y="461994"/>
                </a:cubicBezTo>
                <a:cubicBezTo>
                  <a:pt x="3305243" y="477311"/>
                  <a:pt x="3310844" y="495941"/>
                  <a:pt x="3310844" y="517887"/>
                </a:cubicBezTo>
                <a:lnTo>
                  <a:pt x="3310844" y="573437"/>
                </a:lnTo>
                <a:cubicBezTo>
                  <a:pt x="3310844" y="595382"/>
                  <a:pt x="3305243" y="614013"/>
                  <a:pt x="3294042" y="629330"/>
                </a:cubicBezTo>
                <a:cubicBezTo>
                  <a:pt x="3282840" y="644646"/>
                  <a:pt x="3266724" y="652304"/>
                  <a:pt x="3245693" y="652304"/>
                </a:cubicBezTo>
                <a:lnTo>
                  <a:pt x="3092074" y="652304"/>
                </a:lnTo>
                <a:lnTo>
                  <a:pt x="3092074" y="744201"/>
                </a:lnTo>
                <a:lnTo>
                  <a:pt x="3276554" y="744201"/>
                </a:lnTo>
                <a:cubicBezTo>
                  <a:pt x="3309472" y="744201"/>
                  <a:pt x="3337933" y="736657"/>
                  <a:pt x="3361936" y="721570"/>
                </a:cubicBezTo>
                <a:cubicBezTo>
                  <a:pt x="3385939" y="706482"/>
                  <a:pt x="3404227" y="685451"/>
                  <a:pt x="3416800" y="658476"/>
                </a:cubicBezTo>
                <a:cubicBezTo>
                  <a:pt x="3429373" y="631501"/>
                  <a:pt x="3435659" y="600869"/>
                  <a:pt x="3435659" y="566579"/>
                </a:cubicBezTo>
                <a:lnTo>
                  <a:pt x="3435659" y="524745"/>
                </a:lnTo>
                <a:cubicBezTo>
                  <a:pt x="3435659" y="490455"/>
                  <a:pt x="3429373" y="459823"/>
                  <a:pt x="3416800" y="432848"/>
                </a:cubicBezTo>
                <a:cubicBezTo>
                  <a:pt x="3404227" y="405873"/>
                  <a:pt x="3385939" y="384842"/>
                  <a:pt x="3361936" y="369754"/>
                </a:cubicBezTo>
                <a:cubicBezTo>
                  <a:pt x="3337933" y="354667"/>
                  <a:pt x="3309472" y="347123"/>
                  <a:pt x="3276554" y="347123"/>
                </a:cubicBezTo>
                <a:close/>
                <a:moveTo>
                  <a:pt x="2901574" y="347123"/>
                </a:moveTo>
                <a:lnTo>
                  <a:pt x="2909117" y="427361"/>
                </a:lnTo>
                <a:lnTo>
                  <a:pt x="2909117" y="744201"/>
                </a:lnTo>
                <a:lnTo>
                  <a:pt x="3033933" y="744201"/>
                </a:lnTo>
                <a:lnTo>
                  <a:pt x="3033933" y="427361"/>
                </a:lnTo>
                <a:lnTo>
                  <a:pt x="3025703" y="347123"/>
                </a:lnTo>
                <a:close/>
                <a:moveTo>
                  <a:pt x="2471729" y="347123"/>
                </a:moveTo>
                <a:lnTo>
                  <a:pt x="2535509" y="452736"/>
                </a:lnTo>
                <a:lnTo>
                  <a:pt x="2513563" y="508972"/>
                </a:lnTo>
                <a:lnTo>
                  <a:pt x="2436754" y="744201"/>
                </a:lnTo>
                <a:lnTo>
                  <a:pt x="2554711" y="744201"/>
                </a:lnTo>
                <a:lnTo>
                  <a:pt x="2608889" y="563836"/>
                </a:lnTo>
                <a:lnTo>
                  <a:pt x="2722732" y="744201"/>
                </a:lnTo>
                <a:lnTo>
                  <a:pt x="2854406" y="744201"/>
                </a:lnTo>
                <a:lnTo>
                  <a:pt x="2761137" y="602926"/>
                </a:lnTo>
                <a:lnTo>
                  <a:pt x="2846176" y="347123"/>
                </a:lnTo>
                <a:lnTo>
                  <a:pt x="2728218" y="347123"/>
                </a:lnTo>
                <a:lnTo>
                  <a:pt x="2708330" y="429419"/>
                </a:lnTo>
                <a:lnTo>
                  <a:pt x="2688442" y="495256"/>
                </a:lnTo>
                <a:lnTo>
                  <a:pt x="2647980" y="432162"/>
                </a:lnTo>
                <a:lnTo>
                  <a:pt x="2596545" y="347123"/>
                </a:lnTo>
                <a:close/>
                <a:moveTo>
                  <a:pt x="2060707" y="347123"/>
                </a:moveTo>
                <a:lnTo>
                  <a:pt x="2060707" y="439020"/>
                </a:lnTo>
                <a:lnTo>
                  <a:pt x="2249987" y="439020"/>
                </a:lnTo>
                <a:cubicBezTo>
                  <a:pt x="2270561" y="439020"/>
                  <a:pt x="2280848" y="449307"/>
                  <a:pt x="2280848" y="469881"/>
                </a:cubicBezTo>
                <a:lnTo>
                  <a:pt x="2280848" y="744201"/>
                </a:lnTo>
                <a:lnTo>
                  <a:pt x="2405664" y="744201"/>
                </a:lnTo>
                <a:lnTo>
                  <a:pt x="2405664" y="476739"/>
                </a:lnTo>
                <a:cubicBezTo>
                  <a:pt x="2405664" y="432391"/>
                  <a:pt x="2394805" y="399701"/>
                  <a:pt x="2373088" y="378670"/>
                </a:cubicBezTo>
                <a:cubicBezTo>
                  <a:pt x="2351371" y="357638"/>
                  <a:pt x="2322225" y="347123"/>
                  <a:pt x="2285649" y="347123"/>
                </a:cubicBezTo>
                <a:close/>
                <a:moveTo>
                  <a:pt x="1029974" y="0"/>
                </a:moveTo>
                <a:lnTo>
                  <a:pt x="4815840" y="0"/>
                </a:lnTo>
                <a:lnTo>
                  <a:pt x="4815840" y="1043942"/>
                </a:lnTo>
                <a:lnTo>
                  <a:pt x="1029974" y="1043942"/>
                </a:lnTo>
                <a:lnTo>
                  <a:pt x="0" y="521971"/>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4" name="מלבן 13">
            <a:extLst>
              <a:ext uri="{FF2B5EF4-FFF2-40B4-BE49-F238E27FC236}">
                <a16:creationId xmlns:a16="http://schemas.microsoft.com/office/drawing/2014/main" id="{89A052A4-7750-E494-D2EC-BF814A85A7E9}"/>
              </a:ext>
            </a:extLst>
          </p:cNvPr>
          <p:cNvSpPr/>
          <p:nvPr/>
        </p:nvSpPr>
        <p:spPr>
          <a:xfrm>
            <a:off x="7289137" y="3731898"/>
            <a:ext cx="3147015" cy="707886"/>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rPr>
              <a:t>סוגי בתי חולים</a:t>
            </a:r>
            <a:endParaRPr lang="he-IL" sz="40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6" name="מלבן 15">
            <a:extLst>
              <a:ext uri="{FF2B5EF4-FFF2-40B4-BE49-F238E27FC236}">
                <a16:creationId xmlns:a16="http://schemas.microsoft.com/office/drawing/2014/main" id="{36525510-242D-C42C-CB18-CDD617F745EF}"/>
              </a:ext>
            </a:extLst>
          </p:cNvPr>
          <p:cNvSpPr/>
          <p:nvPr/>
        </p:nvSpPr>
        <p:spPr>
          <a:xfrm>
            <a:off x="3254656" y="1249648"/>
            <a:ext cx="4636206" cy="707886"/>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אוניברסיטאיים ומרכזיים</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cxnSp>
        <p:nvCxnSpPr>
          <p:cNvPr id="18" name="מחבר: מעוקל 17">
            <a:extLst>
              <a:ext uri="{FF2B5EF4-FFF2-40B4-BE49-F238E27FC236}">
                <a16:creationId xmlns:a16="http://schemas.microsoft.com/office/drawing/2014/main" id="{813B75DB-C5AB-3360-AF60-8705049057EE}"/>
              </a:ext>
            </a:extLst>
          </p:cNvPr>
          <p:cNvCxnSpPr>
            <a:cxnSpLocks/>
          </p:cNvCxnSpPr>
          <p:nvPr/>
        </p:nvCxnSpPr>
        <p:spPr>
          <a:xfrm rot="10800000" flipV="1">
            <a:off x="2255520" y="1631124"/>
            <a:ext cx="1061720" cy="724706"/>
          </a:xfrm>
          <a:prstGeom prst="curvedConnector3">
            <a:avLst/>
          </a:prstGeom>
          <a:ln w="57150">
            <a:tailEnd type="triangle"/>
          </a:ln>
        </p:spPr>
        <p:style>
          <a:lnRef idx="1">
            <a:schemeClr val="dk1"/>
          </a:lnRef>
          <a:fillRef idx="0">
            <a:schemeClr val="dk1"/>
          </a:fillRef>
          <a:effectRef idx="0">
            <a:schemeClr val="dk1"/>
          </a:effectRef>
          <a:fontRef idx="minor">
            <a:schemeClr val="tx1"/>
          </a:fontRef>
        </p:style>
      </p:cxnSp>
      <p:sp>
        <p:nvSpPr>
          <p:cNvPr id="19" name="מלבן 18">
            <a:extLst>
              <a:ext uri="{FF2B5EF4-FFF2-40B4-BE49-F238E27FC236}">
                <a16:creationId xmlns:a16="http://schemas.microsoft.com/office/drawing/2014/main" id="{B097ECDF-CF5A-667E-2BAE-8C360252001B}"/>
              </a:ext>
            </a:extLst>
          </p:cNvPr>
          <p:cNvSpPr/>
          <p:nvPr/>
        </p:nvSpPr>
        <p:spPr>
          <a:xfrm>
            <a:off x="0" y="2209799"/>
            <a:ext cx="4794902" cy="707886"/>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פעולות רפואיות מורכבות</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22" name="מלבן 21">
            <a:extLst>
              <a:ext uri="{FF2B5EF4-FFF2-40B4-BE49-F238E27FC236}">
                <a16:creationId xmlns:a16="http://schemas.microsoft.com/office/drawing/2014/main" id="{56B92B75-F345-A758-64EA-76C79A088E93}"/>
              </a:ext>
            </a:extLst>
          </p:cNvPr>
          <p:cNvSpPr/>
          <p:nvPr/>
        </p:nvSpPr>
        <p:spPr>
          <a:xfrm>
            <a:off x="1916702" y="3240009"/>
            <a:ext cx="4868640" cy="707886"/>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אזוריים, מקומיים ופרטיים</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cxnSp>
        <p:nvCxnSpPr>
          <p:cNvPr id="23" name="מחבר: מעוקל 22">
            <a:extLst>
              <a:ext uri="{FF2B5EF4-FFF2-40B4-BE49-F238E27FC236}">
                <a16:creationId xmlns:a16="http://schemas.microsoft.com/office/drawing/2014/main" id="{66B29918-2F10-637E-8F30-209E03FB1AEC}"/>
              </a:ext>
            </a:extLst>
          </p:cNvPr>
          <p:cNvCxnSpPr>
            <a:cxnSpLocks/>
          </p:cNvCxnSpPr>
          <p:nvPr/>
        </p:nvCxnSpPr>
        <p:spPr>
          <a:xfrm rot="5400000">
            <a:off x="1186835" y="3711982"/>
            <a:ext cx="887981" cy="747717"/>
          </a:xfrm>
          <a:prstGeom prst="curvedConnector3">
            <a:avLst/>
          </a:prstGeom>
          <a:ln w="57150">
            <a:tailEnd type="triangle"/>
          </a:ln>
        </p:spPr>
        <p:style>
          <a:lnRef idx="1">
            <a:schemeClr val="dk1"/>
          </a:lnRef>
          <a:fillRef idx="0">
            <a:schemeClr val="dk1"/>
          </a:fillRef>
          <a:effectRef idx="0">
            <a:schemeClr val="dk1"/>
          </a:effectRef>
          <a:fontRef idx="minor">
            <a:schemeClr val="tx1"/>
          </a:fontRef>
        </p:style>
      </p:cxnSp>
      <p:sp>
        <p:nvSpPr>
          <p:cNvPr id="24" name="מלבן 23">
            <a:extLst>
              <a:ext uri="{FF2B5EF4-FFF2-40B4-BE49-F238E27FC236}">
                <a16:creationId xmlns:a16="http://schemas.microsoft.com/office/drawing/2014/main" id="{1561E6F9-B773-2440-E845-EDAFA53490FA}"/>
              </a:ext>
            </a:extLst>
          </p:cNvPr>
          <p:cNvSpPr/>
          <p:nvPr/>
        </p:nvSpPr>
        <p:spPr>
          <a:xfrm>
            <a:off x="86978" y="4439784"/>
            <a:ext cx="4147289" cy="707886"/>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משלימי שירותי ציבורי</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Tree>
    <p:extLst>
      <p:ext uri="{BB962C8B-B14F-4D97-AF65-F5344CB8AC3E}">
        <p14:creationId xmlns:p14="http://schemas.microsoft.com/office/powerpoint/2010/main" val="369452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7" grpId="0">
        <p:bldAsOne/>
      </p:bldGraphic>
      <p:bldP spid="14" grpId="0"/>
      <p:bldP spid="16" grpId="0"/>
      <p:bldP spid="19"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Asymptomatic COVID-19 is linked to a gene variant that boosts immune memory  after exposure to prior seasonal cold viruses">
            <a:extLst>
              <a:ext uri="{FF2B5EF4-FFF2-40B4-BE49-F238E27FC236}">
                <a16:creationId xmlns:a16="http://schemas.microsoft.com/office/drawing/2014/main" id="{EDD4A783-1E71-4778-3359-6B2F76CD9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מלבן: פינות מעוגלות 22">
            <a:extLst>
              <a:ext uri="{FF2B5EF4-FFF2-40B4-BE49-F238E27FC236}">
                <a16:creationId xmlns:a16="http://schemas.microsoft.com/office/drawing/2014/main" id="{2B39D095-B1A3-D96E-E30D-74B679BADA65}"/>
              </a:ext>
            </a:extLst>
          </p:cNvPr>
          <p:cNvSpPr/>
          <p:nvPr/>
        </p:nvSpPr>
        <p:spPr>
          <a:xfrm>
            <a:off x="152399" y="1194893"/>
            <a:ext cx="7223760" cy="249936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מלבן: פינות מעוגלות 19">
            <a:extLst>
              <a:ext uri="{FF2B5EF4-FFF2-40B4-BE49-F238E27FC236}">
                <a16:creationId xmlns:a16="http://schemas.microsoft.com/office/drawing/2014/main" id="{FADCB57C-0898-7E62-6DD5-A9EC86B9C9E5}"/>
              </a:ext>
            </a:extLst>
          </p:cNvPr>
          <p:cNvSpPr/>
          <p:nvPr/>
        </p:nvSpPr>
        <p:spPr>
          <a:xfrm>
            <a:off x="152399" y="3974746"/>
            <a:ext cx="7223760" cy="249936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5" name="Chart 23">
            <a:extLst>
              <a:ext uri="{FF2B5EF4-FFF2-40B4-BE49-F238E27FC236}">
                <a16:creationId xmlns:a16="http://schemas.microsoft.com/office/drawing/2014/main" id="{EFC7E2FD-C262-4212-8139-204000DAE370}"/>
              </a:ext>
            </a:extLst>
          </p:cNvPr>
          <p:cNvGraphicFramePr>
            <a:graphicFrameLocks/>
          </p:cNvGraphicFramePr>
          <p:nvPr>
            <p:extLst>
              <p:ext uri="{D42A27DB-BD31-4B8C-83A1-F6EECF244321}">
                <p14:modId xmlns:p14="http://schemas.microsoft.com/office/powerpoint/2010/main" val="4240838695"/>
              </p:ext>
            </p:extLst>
          </p:nvPr>
        </p:nvGraphicFramePr>
        <p:xfrm>
          <a:off x="303933" y="4567287"/>
          <a:ext cx="6920691" cy="17105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17">
            <a:extLst>
              <a:ext uri="{FF2B5EF4-FFF2-40B4-BE49-F238E27FC236}">
                <a16:creationId xmlns:a16="http://schemas.microsoft.com/office/drawing/2014/main" id="{74D198C2-815E-4AE5-A4A2-4F44D5B850CC}"/>
              </a:ext>
            </a:extLst>
          </p:cNvPr>
          <p:cNvGraphicFramePr>
            <a:graphicFrameLocks/>
          </p:cNvGraphicFramePr>
          <p:nvPr>
            <p:extLst>
              <p:ext uri="{D42A27DB-BD31-4B8C-83A1-F6EECF244321}">
                <p14:modId xmlns:p14="http://schemas.microsoft.com/office/powerpoint/2010/main" val="3927166492"/>
              </p:ext>
            </p:extLst>
          </p:nvPr>
        </p:nvGraphicFramePr>
        <p:xfrm>
          <a:off x="601659" y="1493520"/>
          <a:ext cx="6325234" cy="2149833"/>
        </p:xfrm>
        <a:graphic>
          <a:graphicData uri="http://schemas.openxmlformats.org/drawingml/2006/chart">
            <c:chart xmlns:c="http://schemas.openxmlformats.org/drawingml/2006/chart" xmlns:r="http://schemas.openxmlformats.org/officeDocument/2006/relationships" r:id="rId5"/>
          </a:graphicData>
        </a:graphic>
      </p:graphicFrame>
      <p:sp>
        <p:nvSpPr>
          <p:cNvPr id="19" name="צורה חופשית: צורה 18">
            <a:extLst>
              <a:ext uri="{FF2B5EF4-FFF2-40B4-BE49-F238E27FC236}">
                <a16:creationId xmlns:a16="http://schemas.microsoft.com/office/drawing/2014/main" id="{9C1F85F7-C73D-846E-47E2-3C36FBAE1F15}"/>
              </a:ext>
            </a:extLst>
          </p:cNvPr>
          <p:cNvSpPr/>
          <p:nvPr/>
        </p:nvSpPr>
        <p:spPr>
          <a:xfrm>
            <a:off x="7376159" y="157124"/>
            <a:ext cx="4815840" cy="1043942"/>
          </a:xfrm>
          <a:custGeom>
            <a:avLst/>
            <a:gdLst/>
            <a:ahLst/>
            <a:cxnLst/>
            <a:rect l="l" t="t" r="r" b="b"/>
            <a:pathLst>
              <a:path w="4815840" h="1043942">
                <a:moveTo>
                  <a:pt x="2663171" y="509657"/>
                </a:moveTo>
                <a:lnTo>
                  <a:pt x="2646026" y="555606"/>
                </a:lnTo>
                <a:lnTo>
                  <a:pt x="2646026" y="744201"/>
                </a:lnTo>
                <a:lnTo>
                  <a:pt x="2770841" y="744201"/>
                </a:lnTo>
                <a:lnTo>
                  <a:pt x="2770841" y="509657"/>
                </a:lnTo>
                <a:close/>
                <a:moveTo>
                  <a:pt x="853421" y="509657"/>
                </a:moveTo>
                <a:lnTo>
                  <a:pt x="836276" y="555606"/>
                </a:lnTo>
                <a:lnTo>
                  <a:pt x="836276" y="744201"/>
                </a:lnTo>
                <a:lnTo>
                  <a:pt x="961091" y="744201"/>
                </a:lnTo>
                <a:lnTo>
                  <a:pt x="961091" y="509657"/>
                </a:lnTo>
                <a:close/>
                <a:moveTo>
                  <a:pt x="2239270" y="507600"/>
                </a:moveTo>
                <a:lnTo>
                  <a:pt x="2222125" y="554920"/>
                </a:lnTo>
                <a:lnTo>
                  <a:pt x="2222125" y="881361"/>
                </a:lnTo>
                <a:lnTo>
                  <a:pt x="2346941" y="881361"/>
                </a:lnTo>
                <a:lnTo>
                  <a:pt x="2346941" y="507600"/>
                </a:lnTo>
                <a:close/>
                <a:moveTo>
                  <a:pt x="3642950" y="347123"/>
                </a:moveTo>
                <a:lnTo>
                  <a:pt x="3614832" y="475367"/>
                </a:lnTo>
                <a:cubicBezTo>
                  <a:pt x="3613461" y="484054"/>
                  <a:pt x="3612775" y="492970"/>
                  <a:pt x="3612775" y="502114"/>
                </a:cubicBezTo>
                <a:cubicBezTo>
                  <a:pt x="3612775" y="533203"/>
                  <a:pt x="3623062" y="557892"/>
                  <a:pt x="3643636" y="576180"/>
                </a:cubicBezTo>
                <a:cubicBezTo>
                  <a:pt x="3664210" y="594468"/>
                  <a:pt x="3697128" y="603383"/>
                  <a:pt x="3742391" y="602926"/>
                </a:cubicBezTo>
                <a:lnTo>
                  <a:pt x="3760222" y="527488"/>
                </a:lnTo>
                <a:cubicBezTo>
                  <a:pt x="3746963" y="524288"/>
                  <a:pt x="3737362" y="520287"/>
                  <a:pt x="3731418" y="515487"/>
                </a:cubicBezTo>
                <a:cubicBezTo>
                  <a:pt x="3725475" y="510686"/>
                  <a:pt x="3722503" y="504171"/>
                  <a:pt x="3722503" y="495941"/>
                </a:cubicBezTo>
                <a:cubicBezTo>
                  <a:pt x="3722503" y="492284"/>
                  <a:pt x="3722732" y="489312"/>
                  <a:pt x="3723189" y="487026"/>
                </a:cubicBezTo>
                <a:lnTo>
                  <a:pt x="3732790" y="439020"/>
                </a:lnTo>
                <a:lnTo>
                  <a:pt x="3769823" y="439020"/>
                </a:lnTo>
                <a:cubicBezTo>
                  <a:pt x="3790854" y="439020"/>
                  <a:pt x="3806971" y="446678"/>
                  <a:pt x="3818172" y="461994"/>
                </a:cubicBezTo>
                <a:cubicBezTo>
                  <a:pt x="3829374" y="477311"/>
                  <a:pt x="3834974" y="495941"/>
                  <a:pt x="3834974" y="517887"/>
                </a:cubicBezTo>
                <a:lnTo>
                  <a:pt x="3834974" y="573437"/>
                </a:lnTo>
                <a:cubicBezTo>
                  <a:pt x="3834974" y="595382"/>
                  <a:pt x="3829374" y="614013"/>
                  <a:pt x="3818172" y="629330"/>
                </a:cubicBezTo>
                <a:cubicBezTo>
                  <a:pt x="3806971" y="644646"/>
                  <a:pt x="3790854" y="652304"/>
                  <a:pt x="3769823" y="652304"/>
                </a:cubicBezTo>
                <a:lnTo>
                  <a:pt x="3616204" y="652304"/>
                </a:lnTo>
                <a:lnTo>
                  <a:pt x="3616204" y="744201"/>
                </a:lnTo>
                <a:lnTo>
                  <a:pt x="3800684" y="744201"/>
                </a:lnTo>
                <a:cubicBezTo>
                  <a:pt x="3833602" y="744201"/>
                  <a:pt x="3862063" y="736657"/>
                  <a:pt x="3886066" y="721570"/>
                </a:cubicBezTo>
                <a:cubicBezTo>
                  <a:pt x="3910069" y="706482"/>
                  <a:pt x="3928357" y="685451"/>
                  <a:pt x="3940930" y="658476"/>
                </a:cubicBezTo>
                <a:cubicBezTo>
                  <a:pt x="3953503" y="631501"/>
                  <a:pt x="3959790" y="600869"/>
                  <a:pt x="3959790" y="566579"/>
                </a:cubicBezTo>
                <a:lnTo>
                  <a:pt x="3959790" y="524745"/>
                </a:lnTo>
                <a:cubicBezTo>
                  <a:pt x="3959790" y="490455"/>
                  <a:pt x="3953503" y="459823"/>
                  <a:pt x="3940930" y="432848"/>
                </a:cubicBezTo>
                <a:cubicBezTo>
                  <a:pt x="3928357" y="405873"/>
                  <a:pt x="3910069" y="384842"/>
                  <a:pt x="3886066" y="369754"/>
                </a:cubicBezTo>
                <a:cubicBezTo>
                  <a:pt x="3862063" y="354667"/>
                  <a:pt x="3833602" y="347123"/>
                  <a:pt x="3800684" y="347123"/>
                </a:cubicBezTo>
                <a:close/>
                <a:moveTo>
                  <a:pt x="3207620" y="347123"/>
                </a:moveTo>
                <a:lnTo>
                  <a:pt x="3207620" y="611156"/>
                </a:lnTo>
                <a:cubicBezTo>
                  <a:pt x="3207620" y="627158"/>
                  <a:pt x="3206476" y="639045"/>
                  <a:pt x="3204191" y="646817"/>
                </a:cubicBezTo>
                <a:cubicBezTo>
                  <a:pt x="3201905" y="654590"/>
                  <a:pt x="3196876" y="660419"/>
                  <a:pt x="3189103" y="664305"/>
                </a:cubicBezTo>
                <a:cubicBezTo>
                  <a:pt x="3181331" y="668192"/>
                  <a:pt x="3168758" y="671278"/>
                  <a:pt x="3151384" y="673564"/>
                </a:cubicBezTo>
                <a:lnTo>
                  <a:pt x="3161671" y="757231"/>
                </a:lnTo>
                <a:cubicBezTo>
                  <a:pt x="3202819" y="753574"/>
                  <a:pt x="3235623" y="746487"/>
                  <a:pt x="3260084" y="735971"/>
                </a:cubicBezTo>
                <a:cubicBezTo>
                  <a:pt x="3284544" y="725456"/>
                  <a:pt x="3302717" y="708997"/>
                  <a:pt x="3314604" y="686594"/>
                </a:cubicBezTo>
                <a:cubicBezTo>
                  <a:pt x="3326492" y="664191"/>
                  <a:pt x="3332435" y="633559"/>
                  <a:pt x="3332435" y="594697"/>
                </a:cubicBezTo>
                <a:lnTo>
                  <a:pt x="3332435" y="439020"/>
                </a:lnTo>
                <a:lnTo>
                  <a:pt x="3401015" y="439020"/>
                </a:lnTo>
                <a:cubicBezTo>
                  <a:pt x="3421589" y="439020"/>
                  <a:pt x="3431876" y="449307"/>
                  <a:pt x="3431876" y="469881"/>
                </a:cubicBezTo>
                <a:lnTo>
                  <a:pt x="3431876" y="744201"/>
                </a:lnTo>
                <a:lnTo>
                  <a:pt x="3556692" y="744201"/>
                </a:lnTo>
                <a:lnTo>
                  <a:pt x="3556692" y="476739"/>
                </a:lnTo>
                <a:cubicBezTo>
                  <a:pt x="3556692" y="432391"/>
                  <a:pt x="3545834" y="399701"/>
                  <a:pt x="3524116" y="378670"/>
                </a:cubicBezTo>
                <a:cubicBezTo>
                  <a:pt x="3502399" y="357638"/>
                  <a:pt x="3473253" y="347123"/>
                  <a:pt x="3436677" y="347123"/>
                </a:cubicBezTo>
                <a:close/>
                <a:moveTo>
                  <a:pt x="2651512" y="347123"/>
                </a:moveTo>
                <a:lnTo>
                  <a:pt x="2651512" y="439020"/>
                </a:lnTo>
                <a:lnTo>
                  <a:pt x="2840793" y="439020"/>
                </a:lnTo>
                <a:cubicBezTo>
                  <a:pt x="2861367" y="439020"/>
                  <a:pt x="2871654" y="449307"/>
                  <a:pt x="2871654" y="469881"/>
                </a:cubicBezTo>
                <a:lnTo>
                  <a:pt x="2871654" y="744201"/>
                </a:lnTo>
                <a:lnTo>
                  <a:pt x="2996470" y="744201"/>
                </a:lnTo>
                <a:lnTo>
                  <a:pt x="2996470" y="476739"/>
                </a:lnTo>
                <a:cubicBezTo>
                  <a:pt x="2996470" y="432391"/>
                  <a:pt x="2985611" y="399701"/>
                  <a:pt x="2963894" y="378670"/>
                </a:cubicBezTo>
                <a:cubicBezTo>
                  <a:pt x="2942177" y="357638"/>
                  <a:pt x="2913030" y="347123"/>
                  <a:pt x="2876454" y="347123"/>
                </a:cubicBezTo>
                <a:close/>
                <a:moveTo>
                  <a:pt x="2231040" y="347123"/>
                </a:moveTo>
                <a:lnTo>
                  <a:pt x="2231040" y="439020"/>
                </a:lnTo>
                <a:lnTo>
                  <a:pt x="2464898" y="439020"/>
                </a:lnTo>
                <a:lnTo>
                  <a:pt x="2458040" y="543947"/>
                </a:lnTo>
                <a:cubicBezTo>
                  <a:pt x="2455754" y="581895"/>
                  <a:pt x="2448553" y="609098"/>
                  <a:pt x="2436438" y="625558"/>
                </a:cubicBezTo>
                <a:cubicBezTo>
                  <a:pt x="2424322" y="642017"/>
                  <a:pt x="2403862" y="651161"/>
                  <a:pt x="2375058" y="652990"/>
                </a:cubicBezTo>
                <a:lnTo>
                  <a:pt x="2384660" y="744887"/>
                </a:lnTo>
                <a:cubicBezTo>
                  <a:pt x="2458726" y="744887"/>
                  <a:pt x="2510504" y="723284"/>
                  <a:pt x="2539993" y="680079"/>
                </a:cubicBezTo>
                <a:cubicBezTo>
                  <a:pt x="2569483" y="636873"/>
                  <a:pt x="2586056" y="580066"/>
                  <a:pt x="2589714" y="509657"/>
                </a:cubicBezTo>
                <a:lnTo>
                  <a:pt x="2595200" y="425304"/>
                </a:lnTo>
                <a:lnTo>
                  <a:pt x="2599315" y="347123"/>
                </a:lnTo>
                <a:close/>
                <a:moveTo>
                  <a:pt x="2035054" y="347123"/>
                </a:moveTo>
                <a:lnTo>
                  <a:pt x="2042598" y="427361"/>
                </a:lnTo>
                <a:lnTo>
                  <a:pt x="2042598" y="744201"/>
                </a:lnTo>
                <a:lnTo>
                  <a:pt x="2167413" y="744201"/>
                </a:lnTo>
                <a:lnTo>
                  <a:pt x="2167413" y="427361"/>
                </a:lnTo>
                <a:lnTo>
                  <a:pt x="2159184" y="347123"/>
                </a:lnTo>
                <a:close/>
                <a:moveTo>
                  <a:pt x="1678438" y="347123"/>
                </a:moveTo>
                <a:lnTo>
                  <a:pt x="1678438" y="439020"/>
                </a:lnTo>
                <a:lnTo>
                  <a:pt x="1819027" y="439020"/>
                </a:lnTo>
                <a:cubicBezTo>
                  <a:pt x="1839601" y="439020"/>
                  <a:pt x="1849888" y="449307"/>
                  <a:pt x="1849888" y="469881"/>
                </a:cubicBezTo>
                <a:lnTo>
                  <a:pt x="1849888" y="744201"/>
                </a:lnTo>
                <a:lnTo>
                  <a:pt x="1974704" y="744201"/>
                </a:lnTo>
                <a:lnTo>
                  <a:pt x="1974704" y="476739"/>
                </a:lnTo>
                <a:cubicBezTo>
                  <a:pt x="1974704" y="432391"/>
                  <a:pt x="1963845" y="399701"/>
                  <a:pt x="1942128" y="378670"/>
                </a:cubicBezTo>
                <a:cubicBezTo>
                  <a:pt x="1920411" y="357638"/>
                  <a:pt x="1891264" y="347123"/>
                  <a:pt x="1854689" y="347123"/>
                </a:cubicBezTo>
                <a:close/>
                <a:moveTo>
                  <a:pt x="1501654" y="347123"/>
                </a:moveTo>
                <a:lnTo>
                  <a:pt x="1509198" y="427361"/>
                </a:lnTo>
                <a:lnTo>
                  <a:pt x="1509198" y="744201"/>
                </a:lnTo>
                <a:lnTo>
                  <a:pt x="1634013" y="744201"/>
                </a:lnTo>
                <a:lnTo>
                  <a:pt x="1634013" y="427361"/>
                </a:lnTo>
                <a:lnTo>
                  <a:pt x="1625784" y="347123"/>
                </a:lnTo>
                <a:close/>
                <a:moveTo>
                  <a:pt x="841762" y="347123"/>
                </a:moveTo>
                <a:lnTo>
                  <a:pt x="841762" y="439020"/>
                </a:lnTo>
                <a:lnTo>
                  <a:pt x="1031043" y="439020"/>
                </a:lnTo>
                <a:cubicBezTo>
                  <a:pt x="1051617" y="439020"/>
                  <a:pt x="1061904" y="449307"/>
                  <a:pt x="1061904" y="469881"/>
                </a:cubicBezTo>
                <a:lnTo>
                  <a:pt x="1061904" y="744201"/>
                </a:lnTo>
                <a:lnTo>
                  <a:pt x="1186719" y="744201"/>
                </a:lnTo>
                <a:lnTo>
                  <a:pt x="1186719" y="476739"/>
                </a:lnTo>
                <a:cubicBezTo>
                  <a:pt x="1186719" y="432391"/>
                  <a:pt x="1175861" y="399701"/>
                  <a:pt x="1154144" y="378670"/>
                </a:cubicBezTo>
                <a:cubicBezTo>
                  <a:pt x="1132427" y="357638"/>
                  <a:pt x="1103280" y="347123"/>
                  <a:pt x="1066704" y="347123"/>
                </a:cubicBezTo>
                <a:close/>
                <a:moveTo>
                  <a:pt x="4570686" y="338893"/>
                </a:moveTo>
                <a:cubicBezTo>
                  <a:pt x="4546454" y="338893"/>
                  <a:pt x="4525080" y="345637"/>
                  <a:pt x="4506563" y="359124"/>
                </a:cubicBezTo>
                <a:cubicBezTo>
                  <a:pt x="4488046" y="372612"/>
                  <a:pt x="4473759" y="393529"/>
                  <a:pt x="4463700" y="421875"/>
                </a:cubicBezTo>
                <a:lnTo>
                  <a:pt x="4440383" y="347123"/>
                </a:lnTo>
                <a:lnTo>
                  <a:pt x="4310767" y="347123"/>
                </a:lnTo>
                <a:lnTo>
                  <a:pt x="4366317" y="481540"/>
                </a:lnTo>
                <a:lnTo>
                  <a:pt x="4320368" y="744201"/>
                </a:lnTo>
                <a:lnTo>
                  <a:pt x="4445184" y="744201"/>
                </a:lnTo>
                <a:lnTo>
                  <a:pt x="4484274" y="488398"/>
                </a:lnTo>
                <a:cubicBezTo>
                  <a:pt x="4486103" y="471481"/>
                  <a:pt x="4492618" y="458565"/>
                  <a:pt x="4503820" y="449650"/>
                </a:cubicBezTo>
                <a:cubicBezTo>
                  <a:pt x="4515021" y="440735"/>
                  <a:pt x="4528166" y="436277"/>
                  <a:pt x="4543253" y="436277"/>
                </a:cubicBezTo>
                <a:cubicBezTo>
                  <a:pt x="4566113" y="436277"/>
                  <a:pt x="4582572" y="445307"/>
                  <a:pt x="4592631" y="463366"/>
                </a:cubicBezTo>
                <a:cubicBezTo>
                  <a:pt x="4602689" y="481425"/>
                  <a:pt x="4607719" y="509657"/>
                  <a:pt x="4607719" y="548062"/>
                </a:cubicBezTo>
                <a:cubicBezTo>
                  <a:pt x="4607719" y="584638"/>
                  <a:pt x="4602689" y="612070"/>
                  <a:pt x="4592631" y="630358"/>
                </a:cubicBezTo>
                <a:cubicBezTo>
                  <a:pt x="4582572" y="648646"/>
                  <a:pt x="4563370" y="657790"/>
                  <a:pt x="4535024" y="657790"/>
                </a:cubicBezTo>
                <a:cubicBezTo>
                  <a:pt x="4522679" y="657790"/>
                  <a:pt x="4509192" y="656190"/>
                  <a:pt x="4494561" y="652990"/>
                </a:cubicBezTo>
                <a:lnTo>
                  <a:pt x="4483589" y="744887"/>
                </a:lnTo>
                <a:cubicBezTo>
                  <a:pt x="4507820" y="750373"/>
                  <a:pt x="4529994" y="753116"/>
                  <a:pt x="4550112" y="753116"/>
                </a:cubicBezTo>
                <a:cubicBezTo>
                  <a:pt x="4605432" y="753116"/>
                  <a:pt x="4648524" y="734714"/>
                  <a:pt x="4679384" y="697910"/>
                </a:cubicBezTo>
                <a:cubicBezTo>
                  <a:pt x="4710246" y="661105"/>
                  <a:pt x="4725676" y="611156"/>
                  <a:pt x="4725676" y="548062"/>
                </a:cubicBezTo>
                <a:cubicBezTo>
                  <a:pt x="4725676" y="479939"/>
                  <a:pt x="4712874" y="428047"/>
                  <a:pt x="4687271" y="392386"/>
                </a:cubicBezTo>
                <a:cubicBezTo>
                  <a:pt x="4661668" y="356724"/>
                  <a:pt x="4622806" y="338893"/>
                  <a:pt x="4570686" y="338893"/>
                </a:cubicBezTo>
                <a:close/>
                <a:moveTo>
                  <a:pt x="4062279" y="338207"/>
                </a:moveTo>
                <a:lnTo>
                  <a:pt x="4047191" y="428733"/>
                </a:lnTo>
                <a:lnTo>
                  <a:pt x="4089711" y="434219"/>
                </a:lnTo>
                <a:cubicBezTo>
                  <a:pt x="4099769" y="435134"/>
                  <a:pt x="4107084" y="438106"/>
                  <a:pt x="4111656" y="443135"/>
                </a:cubicBezTo>
                <a:cubicBezTo>
                  <a:pt x="4116228" y="448164"/>
                  <a:pt x="4118514" y="457308"/>
                  <a:pt x="4118514" y="470567"/>
                </a:cubicBezTo>
                <a:lnTo>
                  <a:pt x="4118514" y="574808"/>
                </a:lnTo>
                <a:cubicBezTo>
                  <a:pt x="4107999" y="593096"/>
                  <a:pt x="4091882" y="609670"/>
                  <a:pt x="4070166" y="624529"/>
                </a:cubicBezTo>
                <a:cubicBezTo>
                  <a:pt x="4048448" y="639388"/>
                  <a:pt x="4020902" y="651618"/>
                  <a:pt x="3987526" y="661219"/>
                </a:cubicBezTo>
                <a:lnTo>
                  <a:pt x="4032790" y="758603"/>
                </a:lnTo>
                <a:cubicBezTo>
                  <a:pt x="4057021" y="750830"/>
                  <a:pt x="4077252" y="740543"/>
                  <a:pt x="4093482" y="727742"/>
                </a:cubicBezTo>
                <a:cubicBezTo>
                  <a:pt x="4109713" y="714940"/>
                  <a:pt x="4123772" y="699624"/>
                  <a:pt x="4135659" y="681793"/>
                </a:cubicBezTo>
                <a:lnTo>
                  <a:pt x="4145946" y="744201"/>
                </a:lnTo>
                <a:lnTo>
                  <a:pt x="4263904" y="744201"/>
                </a:lnTo>
                <a:lnTo>
                  <a:pt x="4243330" y="584410"/>
                </a:lnTo>
                <a:lnTo>
                  <a:pt x="4243330" y="455479"/>
                </a:lnTo>
                <a:cubicBezTo>
                  <a:pt x="4243330" y="391928"/>
                  <a:pt x="4214298" y="356724"/>
                  <a:pt x="4156234" y="349866"/>
                </a:cubicBezTo>
                <a:close/>
                <a:moveTo>
                  <a:pt x="1256900" y="338207"/>
                </a:moveTo>
                <a:lnTo>
                  <a:pt x="1241812" y="428733"/>
                </a:lnTo>
                <a:lnTo>
                  <a:pt x="1291190" y="434905"/>
                </a:lnTo>
                <a:cubicBezTo>
                  <a:pt x="1301248" y="435820"/>
                  <a:pt x="1308563" y="438791"/>
                  <a:pt x="1313135" y="443821"/>
                </a:cubicBezTo>
                <a:cubicBezTo>
                  <a:pt x="1317707" y="448850"/>
                  <a:pt x="1319993" y="457994"/>
                  <a:pt x="1319993" y="471253"/>
                </a:cubicBezTo>
                <a:lnTo>
                  <a:pt x="1319993" y="652304"/>
                </a:lnTo>
                <a:lnTo>
                  <a:pt x="1230153" y="652304"/>
                </a:lnTo>
                <a:lnTo>
                  <a:pt x="1230153" y="744201"/>
                </a:lnTo>
                <a:lnTo>
                  <a:pt x="1444809" y="744201"/>
                </a:lnTo>
                <a:lnTo>
                  <a:pt x="1444809" y="467824"/>
                </a:lnTo>
                <a:cubicBezTo>
                  <a:pt x="1444809" y="435362"/>
                  <a:pt x="1437265" y="408502"/>
                  <a:pt x="1422177" y="387242"/>
                </a:cubicBezTo>
                <a:cubicBezTo>
                  <a:pt x="1407090" y="365982"/>
                  <a:pt x="1385601" y="353752"/>
                  <a:pt x="1357712" y="350552"/>
                </a:cubicBezTo>
                <a:close/>
                <a:moveTo>
                  <a:pt x="1029974" y="0"/>
                </a:moveTo>
                <a:lnTo>
                  <a:pt x="4815840" y="0"/>
                </a:lnTo>
                <a:lnTo>
                  <a:pt x="4815840" y="1043942"/>
                </a:lnTo>
                <a:lnTo>
                  <a:pt x="1029974" y="1043942"/>
                </a:lnTo>
                <a:lnTo>
                  <a:pt x="0" y="521971"/>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21" name="מלבן: פינות מעוגלות 20">
            <a:extLst>
              <a:ext uri="{FF2B5EF4-FFF2-40B4-BE49-F238E27FC236}">
                <a16:creationId xmlns:a16="http://schemas.microsoft.com/office/drawing/2014/main" id="{4D1242B4-0F3A-417F-1340-AB34399399C0}"/>
              </a:ext>
            </a:extLst>
          </p:cNvPr>
          <p:cNvSpPr/>
          <p:nvPr/>
        </p:nvSpPr>
        <p:spPr>
          <a:xfrm>
            <a:off x="2293617" y="4567287"/>
            <a:ext cx="2941321" cy="44014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מלבן 21">
            <a:extLst>
              <a:ext uri="{FF2B5EF4-FFF2-40B4-BE49-F238E27FC236}">
                <a16:creationId xmlns:a16="http://schemas.microsoft.com/office/drawing/2014/main" id="{5593A33C-8D1E-A8AE-26A4-857B030244C0}"/>
              </a:ext>
            </a:extLst>
          </p:cNvPr>
          <p:cNvSpPr/>
          <p:nvPr/>
        </p:nvSpPr>
        <p:spPr>
          <a:xfrm>
            <a:off x="1786011" y="4105622"/>
            <a:ext cx="3956531" cy="461665"/>
          </a:xfrm>
          <a:prstGeom prst="rect">
            <a:avLst/>
          </a:prstGeom>
          <a:noFill/>
        </p:spPr>
        <p:txBody>
          <a:bodyPr wrap="none" lIns="91440" tIns="45720" rIns="91440" bIns="45720">
            <a:spAutoFit/>
          </a:bodyPr>
          <a:lstStyle/>
          <a:p>
            <a:pPr algn="ctr"/>
            <a:r>
              <a:rPr lang="he-IL" sz="2400"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תמותה עודפת בתקופת הקורונה</a:t>
            </a:r>
          </a:p>
        </p:txBody>
      </p:sp>
      <p:sp>
        <p:nvSpPr>
          <p:cNvPr id="24" name="מלבן 23">
            <a:extLst>
              <a:ext uri="{FF2B5EF4-FFF2-40B4-BE49-F238E27FC236}">
                <a16:creationId xmlns:a16="http://schemas.microsoft.com/office/drawing/2014/main" id="{039FBECB-6C40-D126-0F58-4DF2B8E45827}"/>
              </a:ext>
            </a:extLst>
          </p:cNvPr>
          <p:cNvSpPr/>
          <p:nvPr/>
        </p:nvSpPr>
        <p:spPr>
          <a:xfrm>
            <a:off x="1637732" y="1180012"/>
            <a:ext cx="4253088" cy="461665"/>
          </a:xfrm>
          <a:prstGeom prst="rect">
            <a:avLst/>
          </a:prstGeom>
          <a:noFill/>
        </p:spPr>
        <p:txBody>
          <a:bodyPr wrap="none" lIns="91440" tIns="45720" rIns="91440" bIns="45720">
            <a:spAutoFit/>
          </a:bodyPr>
          <a:lstStyle/>
          <a:p>
            <a:pPr algn="ctr"/>
            <a:r>
              <a:rPr lang="he-IL" sz="2400" b="1"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כמות חיסונים-מנות חיסון לפי שנים</a:t>
            </a:r>
            <a:endParaRPr lang="he-IL" sz="2400"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25" name="מלבן: פינות מעוגלות 24">
            <a:extLst>
              <a:ext uri="{FF2B5EF4-FFF2-40B4-BE49-F238E27FC236}">
                <a16:creationId xmlns:a16="http://schemas.microsoft.com/office/drawing/2014/main" id="{FA8BE69B-4F87-4F02-D4FA-BF2468F1AF27}"/>
              </a:ext>
            </a:extLst>
          </p:cNvPr>
          <p:cNvSpPr/>
          <p:nvPr/>
        </p:nvSpPr>
        <p:spPr>
          <a:xfrm>
            <a:off x="8009554" y="1584534"/>
            <a:ext cx="3878513" cy="502855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29" name="קבוצה 28">
            <a:extLst>
              <a:ext uri="{FF2B5EF4-FFF2-40B4-BE49-F238E27FC236}">
                <a16:creationId xmlns:a16="http://schemas.microsoft.com/office/drawing/2014/main" id="{71EB451B-B434-A52C-8962-15D28C7B7A63}"/>
              </a:ext>
            </a:extLst>
          </p:cNvPr>
          <p:cNvGrpSpPr/>
          <p:nvPr/>
        </p:nvGrpSpPr>
        <p:grpSpPr>
          <a:xfrm>
            <a:off x="11121489" y="1830297"/>
            <a:ext cx="604800" cy="733585"/>
            <a:chOff x="10985541" y="1848514"/>
            <a:chExt cx="604800" cy="733585"/>
          </a:xfrm>
        </p:grpSpPr>
        <p:pic>
          <p:nvPicPr>
            <p:cNvPr id="27" name="תמונה 26" descr="תמונה שמכילה שחור, חשיכה&#10;&#10;התיאור נוצר באופן אוטומטי">
              <a:extLst>
                <a:ext uri="{FF2B5EF4-FFF2-40B4-BE49-F238E27FC236}">
                  <a16:creationId xmlns:a16="http://schemas.microsoft.com/office/drawing/2014/main" id="{9EB471F4-22AD-18DF-224E-7A3384DB0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41" y="1848514"/>
              <a:ext cx="604800" cy="604800"/>
            </a:xfrm>
            <a:prstGeom prst="rect">
              <a:avLst/>
            </a:prstGeom>
          </p:spPr>
        </p:pic>
        <p:sp>
          <p:nvSpPr>
            <p:cNvPr id="28" name="מלבן 27">
              <a:extLst>
                <a:ext uri="{FF2B5EF4-FFF2-40B4-BE49-F238E27FC236}">
                  <a16:creationId xmlns:a16="http://schemas.microsoft.com/office/drawing/2014/main" id="{26E550E4-0979-0336-E990-B7294FEF39D1}"/>
                </a:ext>
              </a:extLst>
            </p:cNvPr>
            <p:cNvSpPr/>
            <p:nvPr/>
          </p:nvSpPr>
          <p:spPr>
            <a:xfrm>
              <a:off x="11101008" y="2120434"/>
              <a:ext cx="312906" cy="461665"/>
            </a:xfrm>
            <a:prstGeom prst="rect">
              <a:avLst/>
            </a:prstGeom>
            <a:noFill/>
          </p:spPr>
          <p:txBody>
            <a:bodyPr wrap="none" lIns="91440" tIns="45720" rIns="91440" bIns="45720">
              <a:spAutoFit/>
            </a:bodyPr>
            <a:lstStyle/>
            <a:p>
              <a:pPr algn="ctr"/>
              <a:r>
                <a:rPr lang="he-IL" sz="2400" b="0"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1</a:t>
              </a:r>
            </a:p>
          </p:txBody>
        </p:sp>
      </p:grpSp>
      <p:sp>
        <p:nvSpPr>
          <p:cNvPr id="30" name="מלבן 29">
            <a:extLst>
              <a:ext uri="{FF2B5EF4-FFF2-40B4-BE49-F238E27FC236}">
                <a16:creationId xmlns:a16="http://schemas.microsoft.com/office/drawing/2014/main" id="{463835BB-BFA7-5702-F965-4F1B3D0FB805}"/>
              </a:ext>
            </a:extLst>
          </p:cNvPr>
          <p:cNvSpPr/>
          <p:nvPr/>
        </p:nvSpPr>
        <p:spPr>
          <a:xfrm>
            <a:off x="9611398" y="1828223"/>
            <a:ext cx="1481496"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79.3%</a:t>
            </a:r>
          </a:p>
        </p:txBody>
      </p:sp>
      <p:grpSp>
        <p:nvGrpSpPr>
          <p:cNvPr id="31" name="קבוצה 30">
            <a:extLst>
              <a:ext uri="{FF2B5EF4-FFF2-40B4-BE49-F238E27FC236}">
                <a16:creationId xmlns:a16="http://schemas.microsoft.com/office/drawing/2014/main" id="{8E4BA632-40E0-8554-B1BB-91FB1D7E0919}"/>
              </a:ext>
            </a:extLst>
          </p:cNvPr>
          <p:cNvGrpSpPr/>
          <p:nvPr/>
        </p:nvGrpSpPr>
        <p:grpSpPr>
          <a:xfrm>
            <a:off x="11101008" y="2526987"/>
            <a:ext cx="604800" cy="733585"/>
            <a:chOff x="10985541" y="1848514"/>
            <a:chExt cx="604800" cy="733585"/>
          </a:xfrm>
        </p:grpSpPr>
        <p:pic>
          <p:nvPicPr>
            <p:cNvPr id="32" name="תמונה 31" descr="תמונה שמכילה שחור, חשיכה&#10;&#10;התיאור נוצר באופן אוטומטי">
              <a:extLst>
                <a:ext uri="{FF2B5EF4-FFF2-40B4-BE49-F238E27FC236}">
                  <a16:creationId xmlns:a16="http://schemas.microsoft.com/office/drawing/2014/main" id="{096AC5B3-A08D-C423-DD01-91C58526AA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41" y="1848514"/>
              <a:ext cx="604800" cy="604800"/>
            </a:xfrm>
            <a:prstGeom prst="rect">
              <a:avLst/>
            </a:prstGeom>
          </p:spPr>
        </p:pic>
        <p:sp>
          <p:nvSpPr>
            <p:cNvPr id="33" name="מלבן 32">
              <a:extLst>
                <a:ext uri="{FF2B5EF4-FFF2-40B4-BE49-F238E27FC236}">
                  <a16:creationId xmlns:a16="http://schemas.microsoft.com/office/drawing/2014/main" id="{44C55FFD-86B7-A0EB-215C-14BCD1FE5354}"/>
                </a:ext>
              </a:extLst>
            </p:cNvPr>
            <p:cNvSpPr/>
            <p:nvPr/>
          </p:nvSpPr>
          <p:spPr>
            <a:xfrm>
              <a:off x="11101008" y="2120434"/>
              <a:ext cx="312906"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2</a:t>
              </a:r>
              <a:endParaRPr lang="he-IL" sz="2400" b="0"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grpSp>
      <p:sp>
        <p:nvSpPr>
          <p:cNvPr id="34" name="מלבן 33">
            <a:extLst>
              <a:ext uri="{FF2B5EF4-FFF2-40B4-BE49-F238E27FC236}">
                <a16:creationId xmlns:a16="http://schemas.microsoft.com/office/drawing/2014/main" id="{F4C3493C-6139-DAE4-306C-51D736810879}"/>
              </a:ext>
            </a:extLst>
          </p:cNvPr>
          <p:cNvSpPr/>
          <p:nvPr/>
        </p:nvSpPr>
        <p:spPr>
          <a:xfrm>
            <a:off x="9593607" y="2573065"/>
            <a:ext cx="1481496"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76.4%</a:t>
            </a:r>
          </a:p>
        </p:txBody>
      </p:sp>
      <p:sp>
        <p:nvSpPr>
          <p:cNvPr id="36" name="סוגר מסולסל שמאלי 35">
            <a:extLst>
              <a:ext uri="{FF2B5EF4-FFF2-40B4-BE49-F238E27FC236}">
                <a16:creationId xmlns:a16="http://schemas.microsoft.com/office/drawing/2014/main" id="{197735A8-8E7F-14E0-94FF-7B4EA0BA57D1}"/>
              </a:ext>
            </a:extLst>
          </p:cNvPr>
          <p:cNvSpPr/>
          <p:nvPr/>
        </p:nvSpPr>
        <p:spPr>
          <a:xfrm>
            <a:off x="9372600" y="2120434"/>
            <a:ext cx="131445" cy="737411"/>
          </a:xfrm>
          <a:prstGeom prst="leftBrace">
            <a:avLst/>
          </a:prstGeom>
          <a:ln w="38100"/>
        </p:spPr>
        <p:style>
          <a:lnRef idx="1">
            <a:schemeClr val="dk1"/>
          </a:lnRef>
          <a:fillRef idx="0">
            <a:schemeClr val="dk1"/>
          </a:fillRef>
          <a:effectRef idx="0">
            <a:schemeClr val="dk1"/>
          </a:effectRef>
          <a:fontRef idx="minor">
            <a:schemeClr val="tx1"/>
          </a:fontRef>
        </p:style>
        <p:txBody>
          <a:bodyPr rtlCol="1" anchor="ctr"/>
          <a:lstStyle/>
          <a:p>
            <a:pPr algn="ctr"/>
            <a:endParaRPr lang="he-IL"/>
          </a:p>
        </p:txBody>
      </p:sp>
      <p:sp>
        <p:nvSpPr>
          <p:cNvPr id="37" name="מלבן 36">
            <a:extLst>
              <a:ext uri="{FF2B5EF4-FFF2-40B4-BE49-F238E27FC236}">
                <a16:creationId xmlns:a16="http://schemas.microsoft.com/office/drawing/2014/main" id="{F0108DC3-EAA1-A203-5454-6FEF824A5BC9}"/>
              </a:ext>
            </a:extLst>
          </p:cNvPr>
          <p:cNvSpPr/>
          <p:nvPr/>
        </p:nvSpPr>
        <p:spPr>
          <a:xfrm>
            <a:off x="8082673" y="2165973"/>
            <a:ext cx="1391728" cy="646331"/>
          </a:xfrm>
          <a:prstGeom prst="rect">
            <a:avLst/>
          </a:prstGeom>
          <a:noFill/>
        </p:spPr>
        <p:txBody>
          <a:bodyPr wrap="none" lIns="91440" tIns="45720" rIns="91440" bIns="45720">
            <a:spAutoFit/>
          </a:bodyPr>
          <a:lstStyle/>
          <a:p>
            <a:pPr algn="ctr"/>
            <a:r>
              <a:rPr lang="he-IL"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עד </a:t>
            </a:r>
          </a:p>
          <a:p>
            <a:pPr algn="ctr"/>
            <a:r>
              <a:rPr lang="he-IL"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פברואר 2023</a:t>
            </a:r>
          </a:p>
        </p:txBody>
      </p:sp>
      <p:pic>
        <p:nvPicPr>
          <p:cNvPr id="39" name="תמונה 38" descr="תמונה שמכילה שחור, חשיכה&#10;&#10;התיאור נוצר באופן אוטומטי">
            <a:extLst>
              <a:ext uri="{FF2B5EF4-FFF2-40B4-BE49-F238E27FC236}">
                <a16:creationId xmlns:a16="http://schemas.microsoft.com/office/drawing/2014/main" id="{C24D0164-A4EB-A5CF-3DF4-834EBC49C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6409" y="3473964"/>
            <a:ext cx="604800" cy="604800"/>
          </a:xfrm>
          <a:prstGeom prst="rect">
            <a:avLst/>
          </a:prstGeom>
        </p:spPr>
      </p:pic>
      <p:sp>
        <p:nvSpPr>
          <p:cNvPr id="40" name="מלבן 39">
            <a:extLst>
              <a:ext uri="{FF2B5EF4-FFF2-40B4-BE49-F238E27FC236}">
                <a16:creationId xmlns:a16="http://schemas.microsoft.com/office/drawing/2014/main" id="{8B68E4F8-121F-B55B-7A74-B36F3E41D27B}"/>
              </a:ext>
            </a:extLst>
          </p:cNvPr>
          <p:cNvSpPr/>
          <p:nvPr/>
        </p:nvSpPr>
        <p:spPr>
          <a:xfrm>
            <a:off x="8262289" y="3886049"/>
            <a:ext cx="3373039" cy="1323439"/>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7,175 גורם עיקרי</a:t>
            </a:r>
          </a:p>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4,234 גורם תורם</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42" name="תמונה 41" descr="תמונה שמכילה שחור, חשיכה&#10;&#10;התיאור נוצר באופן אוטומטי">
            <a:extLst>
              <a:ext uri="{FF2B5EF4-FFF2-40B4-BE49-F238E27FC236}">
                <a16:creationId xmlns:a16="http://schemas.microsoft.com/office/drawing/2014/main" id="{F6522132-134E-9945-A21B-DEE696F962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6409" y="5265082"/>
            <a:ext cx="604800" cy="604800"/>
          </a:xfrm>
          <a:prstGeom prst="rect">
            <a:avLst/>
          </a:prstGeom>
        </p:spPr>
      </p:pic>
      <p:sp>
        <p:nvSpPr>
          <p:cNvPr id="43" name="מלבן 42">
            <a:extLst>
              <a:ext uri="{FF2B5EF4-FFF2-40B4-BE49-F238E27FC236}">
                <a16:creationId xmlns:a16="http://schemas.microsoft.com/office/drawing/2014/main" id="{89136CFB-1E9B-CFE3-5F96-76EAE2E9C2F6}"/>
              </a:ext>
            </a:extLst>
          </p:cNvPr>
          <p:cNvSpPr/>
          <p:nvPr/>
        </p:nvSpPr>
        <p:spPr>
          <a:xfrm>
            <a:off x="8961571" y="5668769"/>
            <a:ext cx="2364751" cy="707886"/>
          </a:xfrm>
          <a:prstGeom prst="rect">
            <a:avLst/>
          </a:prstGeom>
          <a:noFill/>
        </p:spPr>
        <p:txBody>
          <a:bodyPr wrap="none" lIns="91440" tIns="45720" rIns="91440" bIns="45720">
            <a:spAutoFit/>
          </a:bodyPr>
          <a:lstStyle/>
          <a:p>
            <a:pPr algn="ctr"/>
            <a:r>
              <a:rPr lang="he-IL" sz="4000" dirty="0" err="1">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תכניות</a:t>
            </a: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סיוע</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Tree>
    <p:extLst>
      <p:ext uri="{BB962C8B-B14F-4D97-AF65-F5344CB8AC3E}">
        <p14:creationId xmlns:p14="http://schemas.microsoft.com/office/powerpoint/2010/main" val="112565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animBg="1"/>
      <p:bldGraphic spid="5" grpId="0">
        <p:bldAsOne/>
      </p:bldGraphic>
      <p:bldGraphic spid="6" grpId="0">
        <p:bldAsOne/>
      </p:bldGraphic>
      <p:bldP spid="21" grpId="0" animBg="1"/>
      <p:bldP spid="22" grpId="0"/>
      <p:bldP spid="24" grpId="0"/>
      <p:bldP spid="25" grpId="0" animBg="1"/>
      <p:bldP spid="30" grpId="0"/>
      <p:bldP spid="34" grpId="0"/>
      <p:bldP spid="36" grpId="0" animBg="1"/>
      <p:bldP spid="37" grpId="0"/>
      <p:bldP spid="40"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How to Bring Finnish-Style Teaching and Learning to Your Classroom | NEA">
            <a:extLst>
              <a:ext uri="{FF2B5EF4-FFF2-40B4-BE49-F238E27FC236}">
                <a16:creationId xmlns:a16="http://schemas.microsoft.com/office/drawing/2014/main" id="{9A1DA6D5-CFE6-D057-7C67-237D7FCF929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3321" t="8723" r="30343" b="-2"/>
          <a:stretch/>
        </p:blipFill>
        <p:spPr bwMode="auto">
          <a:xfrm>
            <a:off x="0" y="0"/>
            <a:ext cx="12192000" cy="5214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צורה חופשית: צורה 7">
            <a:extLst>
              <a:ext uri="{FF2B5EF4-FFF2-40B4-BE49-F238E27FC236}">
                <a16:creationId xmlns:a16="http://schemas.microsoft.com/office/drawing/2014/main" id="{2FBE1776-756F-4390-6BB2-87A74E60E8C4}"/>
              </a:ext>
            </a:extLst>
          </p:cNvPr>
          <p:cNvSpPr/>
          <p:nvPr/>
        </p:nvSpPr>
        <p:spPr>
          <a:xfrm>
            <a:off x="7376140" y="141884"/>
            <a:ext cx="4815840" cy="1043942"/>
          </a:xfrm>
          <a:custGeom>
            <a:avLst/>
            <a:gdLst/>
            <a:ahLst/>
            <a:cxnLst/>
            <a:rect l="l" t="t" r="r" b="b"/>
            <a:pathLst>
              <a:path w="4815840" h="1043942">
                <a:moveTo>
                  <a:pt x="3037059" y="286816"/>
                </a:moveTo>
                <a:lnTo>
                  <a:pt x="3037059" y="345795"/>
                </a:lnTo>
                <a:lnTo>
                  <a:pt x="3037059" y="683894"/>
                </a:lnTo>
                <a:lnTo>
                  <a:pt x="3161875" y="683894"/>
                </a:lnTo>
                <a:lnTo>
                  <a:pt x="3161875" y="378713"/>
                </a:lnTo>
                <a:lnTo>
                  <a:pt x="3240056" y="378713"/>
                </a:lnTo>
                <a:cubicBezTo>
                  <a:pt x="3260630" y="378713"/>
                  <a:pt x="3270917" y="389000"/>
                  <a:pt x="3270917" y="409574"/>
                </a:cubicBezTo>
                <a:lnTo>
                  <a:pt x="3270917" y="683894"/>
                </a:lnTo>
                <a:lnTo>
                  <a:pt x="3395733" y="683894"/>
                </a:lnTo>
                <a:lnTo>
                  <a:pt x="3395733" y="416432"/>
                </a:lnTo>
                <a:cubicBezTo>
                  <a:pt x="3395733" y="372084"/>
                  <a:pt x="3384874" y="339394"/>
                  <a:pt x="3363157" y="318363"/>
                </a:cubicBezTo>
                <a:cubicBezTo>
                  <a:pt x="3341440" y="297331"/>
                  <a:pt x="3312294" y="286816"/>
                  <a:pt x="3275718" y="286816"/>
                </a:cubicBezTo>
                <a:close/>
                <a:moveTo>
                  <a:pt x="2841073" y="286816"/>
                </a:moveTo>
                <a:lnTo>
                  <a:pt x="2848617" y="367054"/>
                </a:lnTo>
                <a:lnTo>
                  <a:pt x="2848617" y="539876"/>
                </a:lnTo>
                <a:lnTo>
                  <a:pt x="2972747" y="519302"/>
                </a:lnTo>
                <a:lnTo>
                  <a:pt x="2973432" y="476097"/>
                </a:lnTo>
                <a:lnTo>
                  <a:pt x="2973432" y="367054"/>
                </a:lnTo>
                <a:lnTo>
                  <a:pt x="2965203" y="286816"/>
                </a:lnTo>
                <a:close/>
                <a:moveTo>
                  <a:pt x="2383873" y="286816"/>
                </a:moveTo>
                <a:lnTo>
                  <a:pt x="2391417" y="367054"/>
                </a:lnTo>
                <a:lnTo>
                  <a:pt x="2391417" y="683894"/>
                </a:lnTo>
                <a:lnTo>
                  <a:pt x="2516232" y="683894"/>
                </a:lnTo>
                <a:lnTo>
                  <a:pt x="2516232" y="367054"/>
                </a:lnTo>
                <a:lnTo>
                  <a:pt x="2508003" y="286816"/>
                </a:lnTo>
                <a:close/>
                <a:moveTo>
                  <a:pt x="2024590" y="286816"/>
                </a:moveTo>
                <a:lnTo>
                  <a:pt x="2024590" y="378713"/>
                </a:lnTo>
                <a:lnTo>
                  <a:pt x="2172037" y="378713"/>
                </a:lnTo>
                <a:cubicBezTo>
                  <a:pt x="2192611" y="378713"/>
                  <a:pt x="2202898" y="389000"/>
                  <a:pt x="2202898" y="409574"/>
                </a:cubicBezTo>
                <a:lnTo>
                  <a:pt x="2202898" y="821054"/>
                </a:lnTo>
                <a:lnTo>
                  <a:pt x="2327714" y="821054"/>
                </a:lnTo>
                <a:lnTo>
                  <a:pt x="2327714" y="416432"/>
                </a:lnTo>
                <a:cubicBezTo>
                  <a:pt x="2327714" y="372084"/>
                  <a:pt x="2316855" y="339394"/>
                  <a:pt x="2295138" y="318363"/>
                </a:cubicBezTo>
                <a:cubicBezTo>
                  <a:pt x="2273421" y="297331"/>
                  <a:pt x="2244275" y="286816"/>
                  <a:pt x="2207699" y="286816"/>
                </a:cubicBezTo>
                <a:close/>
                <a:moveTo>
                  <a:pt x="2596319" y="277900"/>
                </a:moveTo>
                <a:lnTo>
                  <a:pt x="2581231" y="368426"/>
                </a:lnTo>
                <a:lnTo>
                  <a:pt x="2630609" y="374598"/>
                </a:lnTo>
                <a:cubicBezTo>
                  <a:pt x="2640667" y="375513"/>
                  <a:pt x="2647982" y="378484"/>
                  <a:pt x="2652554" y="383514"/>
                </a:cubicBezTo>
                <a:cubicBezTo>
                  <a:pt x="2657126" y="388543"/>
                  <a:pt x="2659412" y="397687"/>
                  <a:pt x="2659412" y="410946"/>
                </a:cubicBezTo>
                <a:lnTo>
                  <a:pt x="2659412" y="591997"/>
                </a:lnTo>
                <a:lnTo>
                  <a:pt x="2569572" y="591997"/>
                </a:lnTo>
                <a:lnTo>
                  <a:pt x="2569572" y="683894"/>
                </a:lnTo>
                <a:lnTo>
                  <a:pt x="2784228" y="683894"/>
                </a:lnTo>
                <a:lnTo>
                  <a:pt x="2784228" y="407517"/>
                </a:lnTo>
                <a:cubicBezTo>
                  <a:pt x="2784228" y="375055"/>
                  <a:pt x="2776684" y="348195"/>
                  <a:pt x="2761596" y="326935"/>
                </a:cubicBezTo>
                <a:cubicBezTo>
                  <a:pt x="2746509" y="305675"/>
                  <a:pt x="2725020" y="293445"/>
                  <a:pt x="2697131" y="290245"/>
                </a:cubicBezTo>
                <a:close/>
                <a:moveTo>
                  <a:pt x="1029974" y="0"/>
                </a:moveTo>
                <a:lnTo>
                  <a:pt x="4815840" y="0"/>
                </a:lnTo>
                <a:lnTo>
                  <a:pt x="4815840" y="1043942"/>
                </a:lnTo>
                <a:lnTo>
                  <a:pt x="1029974" y="1043942"/>
                </a:lnTo>
                <a:lnTo>
                  <a:pt x="0" y="521971"/>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2" name="צורה חופשית: צורה 11">
            <a:extLst>
              <a:ext uri="{FF2B5EF4-FFF2-40B4-BE49-F238E27FC236}">
                <a16:creationId xmlns:a16="http://schemas.microsoft.com/office/drawing/2014/main" id="{07B74C83-4615-F1C1-5AEE-5685DC6EB094}"/>
              </a:ext>
            </a:extLst>
          </p:cNvPr>
          <p:cNvSpPr/>
          <p:nvPr/>
        </p:nvSpPr>
        <p:spPr>
          <a:xfrm>
            <a:off x="0" y="3947160"/>
            <a:ext cx="12192000" cy="2910840"/>
          </a:xfrm>
          <a:custGeom>
            <a:avLst/>
            <a:gdLst/>
            <a:ahLst/>
            <a:cxnLst/>
            <a:rect l="l" t="t" r="r" b="b"/>
            <a:pathLst>
              <a:path w="12192000" h="2575560">
                <a:moveTo>
                  <a:pt x="9255342" y="383179"/>
                </a:moveTo>
                <a:lnTo>
                  <a:pt x="9333523" y="383179"/>
                </a:lnTo>
                <a:cubicBezTo>
                  <a:pt x="9344496" y="383179"/>
                  <a:pt x="9353525" y="387637"/>
                  <a:pt x="9360612" y="396552"/>
                </a:cubicBezTo>
                <a:cubicBezTo>
                  <a:pt x="9367698" y="405468"/>
                  <a:pt x="9371242" y="417926"/>
                  <a:pt x="9371242" y="433928"/>
                </a:cubicBezTo>
                <a:lnTo>
                  <a:pt x="9371242" y="456560"/>
                </a:lnTo>
                <a:lnTo>
                  <a:pt x="9371928" y="486049"/>
                </a:lnTo>
                <a:cubicBezTo>
                  <a:pt x="9371928" y="507538"/>
                  <a:pt x="9369756" y="524911"/>
                  <a:pt x="9365412" y="538170"/>
                </a:cubicBezTo>
                <a:cubicBezTo>
                  <a:pt x="9361069" y="551429"/>
                  <a:pt x="9351925" y="562173"/>
                  <a:pt x="9337980" y="570403"/>
                </a:cubicBezTo>
                <a:cubicBezTo>
                  <a:pt x="9324036" y="578632"/>
                  <a:pt x="9303348" y="583661"/>
                  <a:pt x="9275916" y="585490"/>
                </a:cubicBezTo>
                <a:close/>
                <a:moveTo>
                  <a:pt x="3561270" y="378714"/>
                </a:moveTo>
                <a:lnTo>
                  <a:pt x="3639451" y="378714"/>
                </a:lnTo>
                <a:cubicBezTo>
                  <a:pt x="3650424" y="378714"/>
                  <a:pt x="3659453" y="383172"/>
                  <a:pt x="3666540" y="392087"/>
                </a:cubicBezTo>
                <a:cubicBezTo>
                  <a:pt x="3673626" y="401003"/>
                  <a:pt x="3677170" y="413461"/>
                  <a:pt x="3677170" y="429463"/>
                </a:cubicBezTo>
                <a:lnTo>
                  <a:pt x="3677170" y="452095"/>
                </a:lnTo>
                <a:lnTo>
                  <a:pt x="3677856" y="481584"/>
                </a:lnTo>
                <a:cubicBezTo>
                  <a:pt x="3677856" y="503073"/>
                  <a:pt x="3675684" y="520446"/>
                  <a:pt x="3671340" y="533705"/>
                </a:cubicBezTo>
                <a:cubicBezTo>
                  <a:pt x="3666997" y="546964"/>
                  <a:pt x="3657853" y="557708"/>
                  <a:pt x="3643909" y="565938"/>
                </a:cubicBezTo>
                <a:cubicBezTo>
                  <a:pt x="3629964" y="574167"/>
                  <a:pt x="3609276" y="579196"/>
                  <a:pt x="3581844" y="581025"/>
                </a:cubicBezTo>
                <a:close/>
                <a:moveTo>
                  <a:pt x="10297224" y="291282"/>
                </a:moveTo>
                <a:lnTo>
                  <a:pt x="10297224" y="383179"/>
                </a:lnTo>
                <a:lnTo>
                  <a:pt x="10438499" y="383179"/>
                </a:lnTo>
                <a:cubicBezTo>
                  <a:pt x="10459073" y="383179"/>
                  <a:pt x="10469360" y="393466"/>
                  <a:pt x="10469360" y="414040"/>
                </a:cubicBezTo>
                <a:lnTo>
                  <a:pt x="10469360" y="596463"/>
                </a:lnTo>
                <a:lnTo>
                  <a:pt x="10297224" y="596463"/>
                </a:lnTo>
                <a:lnTo>
                  <a:pt x="10297224" y="688360"/>
                </a:lnTo>
                <a:lnTo>
                  <a:pt x="10469360" y="688360"/>
                </a:lnTo>
                <a:lnTo>
                  <a:pt x="10638066" y="688360"/>
                </a:lnTo>
                <a:lnTo>
                  <a:pt x="10638066" y="596463"/>
                </a:lnTo>
                <a:lnTo>
                  <a:pt x="10594176" y="596463"/>
                </a:lnTo>
                <a:lnTo>
                  <a:pt x="10594176" y="420898"/>
                </a:lnTo>
                <a:cubicBezTo>
                  <a:pt x="10594176" y="376550"/>
                  <a:pt x="10583317" y="343860"/>
                  <a:pt x="10561600" y="322829"/>
                </a:cubicBezTo>
                <a:cubicBezTo>
                  <a:pt x="10539883" y="301798"/>
                  <a:pt x="10510736" y="291282"/>
                  <a:pt x="10474160" y="291282"/>
                </a:cubicBezTo>
                <a:close/>
                <a:moveTo>
                  <a:pt x="9895498" y="291282"/>
                </a:moveTo>
                <a:lnTo>
                  <a:pt x="9895498" y="555315"/>
                </a:lnTo>
                <a:cubicBezTo>
                  <a:pt x="9895498" y="571317"/>
                  <a:pt x="9894355" y="583204"/>
                  <a:pt x="9892069" y="590977"/>
                </a:cubicBezTo>
                <a:cubicBezTo>
                  <a:pt x="9889783" y="598749"/>
                  <a:pt x="9884754" y="604578"/>
                  <a:pt x="9876981" y="608465"/>
                </a:cubicBezTo>
                <a:cubicBezTo>
                  <a:pt x="9869209" y="612351"/>
                  <a:pt x="9856636" y="615437"/>
                  <a:pt x="9839262" y="617723"/>
                </a:cubicBezTo>
                <a:lnTo>
                  <a:pt x="9849549" y="701390"/>
                </a:lnTo>
                <a:cubicBezTo>
                  <a:pt x="9890697" y="697733"/>
                  <a:pt x="9923501" y="690646"/>
                  <a:pt x="9947961" y="680131"/>
                </a:cubicBezTo>
                <a:cubicBezTo>
                  <a:pt x="9972422" y="669615"/>
                  <a:pt x="9990595" y="653156"/>
                  <a:pt x="10002482" y="630753"/>
                </a:cubicBezTo>
                <a:cubicBezTo>
                  <a:pt x="10014370" y="608350"/>
                  <a:pt x="10020313" y="577718"/>
                  <a:pt x="10020313" y="538856"/>
                </a:cubicBezTo>
                <a:lnTo>
                  <a:pt x="10020313" y="383179"/>
                </a:lnTo>
                <a:lnTo>
                  <a:pt x="10088893" y="383179"/>
                </a:lnTo>
                <a:cubicBezTo>
                  <a:pt x="10109467" y="383179"/>
                  <a:pt x="10119754" y="393466"/>
                  <a:pt x="10119754" y="414040"/>
                </a:cubicBezTo>
                <a:lnTo>
                  <a:pt x="10119754" y="688360"/>
                </a:lnTo>
                <a:lnTo>
                  <a:pt x="10244570" y="688360"/>
                </a:lnTo>
                <a:lnTo>
                  <a:pt x="10244570" y="420898"/>
                </a:lnTo>
                <a:cubicBezTo>
                  <a:pt x="10244570" y="376550"/>
                  <a:pt x="10233711" y="343860"/>
                  <a:pt x="10211994" y="322829"/>
                </a:cubicBezTo>
                <a:cubicBezTo>
                  <a:pt x="10190277" y="301798"/>
                  <a:pt x="10161131" y="291282"/>
                  <a:pt x="10124555" y="291282"/>
                </a:cubicBezTo>
                <a:close/>
                <a:moveTo>
                  <a:pt x="9675432" y="291282"/>
                </a:moveTo>
                <a:lnTo>
                  <a:pt x="9682976" y="371521"/>
                </a:lnTo>
                <a:lnTo>
                  <a:pt x="9682976" y="544342"/>
                </a:lnTo>
                <a:lnTo>
                  <a:pt x="9807106" y="523768"/>
                </a:lnTo>
                <a:lnTo>
                  <a:pt x="9807791" y="480563"/>
                </a:lnTo>
                <a:lnTo>
                  <a:pt x="9807791" y="371521"/>
                </a:lnTo>
                <a:lnTo>
                  <a:pt x="9799562" y="291282"/>
                </a:lnTo>
                <a:close/>
                <a:moveTo>
                  <a:pt x="9119553" y="291282"/>
                </a:moveTo>
                <a:lnTo>
                  <a:pt x="9131212" y="383179"/>
                </a:lnTo>
                <a:lnTo>
                  <a:pt x="9166873" y="695218"/>
                </a:lnTo>
                <a:cubicBezTo>
                  <a:pt x="9277516" y="692018"/>
                  <a:pt x="9360383" y="672244"/>
                  <a:pt x="9415476" y="635897"/>
                </a:cubicBezTo>
                <a:cubicBezTo>
                  <a:pt x="9470568" y="599549"/>
                  <a:pt x="9496972" y="540685"/>
                  <a:pt x="9494686" y="459303"/>
                </a:cubicBezTo>
                <a:lnTo>
                  <a:pt x="9494000" y="435300"/>
                </a:lnTo>
                <a:cubicBezTo>
                  <a:pt x="9492628" y="390037"/>
                  <a:pt x="9478912" y="354719"/>
                  <a:pt x="9452852" y="329344"/>
                </a:cubicBezTo>
                <a:cubicBezTo>
                  <a:pt x="9426792" y="303969"/>
                  <a:pt x="9389987" y="291282"/>
                  <a:pt x="9342438" y="291282"/>
                </a:cubicBezTo>
                <a:close/>
                <a:moveTo>
                  <a:pt x="8759203" y="291282"/>
                </a:moveTo>
                <a:lnTo>
                  <a:pt x="8731085" y="419527"/>
                </a:lnTo>
                <a:cubicBezTo>
                  <a:pt x="8729714" y="428213"/>
                  <a:pt x="8729028" y="437129"/>
                  <a:pt x="8729028" y="446273"/>
                </a:cubicBezTo>
                <a:cubicBezTo>
                  <a:pt x="8729028" y="477362"/>
                  <a:pt x="8739315" y="502051"/>
                  <a:pt x="8759889" y="520339"/>
                </a:cubicBezTo>
                <a:cubicBezTo>
                  <a:pt x="8780463" y="538627"/>
                  <a:pt x="8813381" y="547543"/>
                  <a:pt x="8858644" y="547085"/>
                </a:cubicBezTo>
                <a:lnTo>
                  <a:pt x="8876475" y="471647"/>
                </a:lnTo>
                <a:cubicBezTo>
                  <a:pt x="8863216" y="468447"/>
                  <a:pt x="8853615" y="464447"/>
                  <a:pt x="8847671" y="459646"/>
                </a:cubicBezTo>
                <a:cubicBezTo>
                  <a:pt x="8841728" y="454845"/>
                  <a:pt x="8838756" y="448330"/>
                  <a:pt x="8838756" y="440101"/>
                </a:cubicBezTo>
                <a:cubicBezTo>
                  <a:pt x="8838756" y="436443"/>
                  <a:pt x="8838985" y="433471"/>
                  <a:pt x="8839442" y="431185"/>
                </a:cubicBezTo>
                <a:lnTo>
                  <a:pt x="8849043" y="383179"/>
                </a:lnTo>
                <a:lnTo>
                  <a:pt x="8886076" y="383179"/>
                </a:lnTo>
                <a:cubicBezTo>
                  <a:pt x="8907107" y="383179"/>
                  <a:pt x="8923224" y="390837"/>
                  <a:pt x="8934425" y="406154"/>
                </a:cubicBezTo>
                <a:cubicBezTo>
                  <a:pt x="8945627" y="421470"/>
                  <a:pt x="8951227" y="440101"/>
                  <a:pt x="8951227" y="462046"/>
                </a:cubicBezTo>
                <a:lnTo>
                  <a:pt x="8951227" y="517596"/>
                </a:lnTo>
                <a:cubicBezTo>
                  <a:pt x="8951227" y="539542"/>
                  <a:pt x="8945627" y="558173"/>
                  <a:pt x="8934425" y="573489"/>
                </a:cubicBezTo>
                <a:cubicBezTo>
                  <a:pt x="8923224" y="588805"/>
                  <a:pt x="8907107" y="596463"/>
                  <a:pt x="8886076" y="596463"/>
                </a:cubicBezTo>
                <a:lnTo>
                  <a:pt x="8732457" y="596463"/>
                </a:lnTo>
                <a:lnTo>
                  <a:pt x="8732457" y="688360"/>
                </a:lnTo>
                <a:lnTo>
                  <a:pt x="8916937" y="688360"/>
                </a:lnTo>
                <a:cubicBezTo>
                  <a:pt x="8949856" y="688360"/>
                  <a:pt x="8978316" y="680816"/>
                  <a:pt x="9002319" y="665729"/>
                </a:cubicBezTo>
                <a:cubicBezTo>
                  <a:pt x="9026322" y="650641"/>
                  <a:pt x="9044610" y="629610"/>
                  <a:pt x="9057183" y="602635"/>
                </a:cubicBezTo>
                <a:cubicBezTo>
                  <a:pt x="9069756" y="575660"/>
                  <a:pt x="9076043" y="545028"/>
                  <a:pt x="9076043" y="510738"/>
                </a:cubicBezTo>
                <a:lnTo>
                  <a:pt x="9076043" y="468904"/>
                </a:lnTo>
                <a:cubicBezTo>
                  <a:pt x="9076043" y="434614"/>
                  <a:pt x="9069756" y="403982"/>
                  <a:pt x="9057183" y="377007"/>
                </a:cubicBezTo>
                <a:cubicBezTo>
                  <a:pt x="9044610" y="350032"/>
                  <a:pt x="9026322" y="329001"/>
                  <a:pt x="9002319" y="313913"/>
                </a:cubicBezTo>
                <a:cubicBezTo>
                  <a:pt x="8978316" y="298826"/>
                  <a:pt x="8949856" y="291282"/>
                  <a:pt x="8916937" y="291282"/>
                </a:cubicBezTo>
                <a:close/>
                <a:moveTo>
                  <a:pt x="8375841" y="291282"/>
                </a:moveTo>
                <a:lnTo>
                  <a:pt x="8375841" y="383179"/>
                </a:lnTo>
                <a:lnTo>
                  <a:pt x="8516430" y="383179"/>
                </a:lnTo>
                <a:cubicBezTo>
                  <a:pt x="8537004" y="383179"/>
                  <a:pt x="8547291" y="393466"/>
                  <a:pt x="8547291" y="414040"/>
                </a:cubicBezTo>
                <a:lnTo>
                  <a:pt x="8547291" y="688360"/>
                </a:lnTo>
                <a:lnTo>
                  <a:pt x="8672107" y="688360"/>
                </a:lnTo>
                <a:lnTo>
                  <a:pt x="8672107" y="420898"/>
                </a:lnTo>
                <a:cubicBezTo>
                  <a:pt x="8672107" y="376550"/>
                  <a:pt x="8661248" y="343860"/>
                  <a:pt x="8639531" y="322829"/>
                </a:cubicBezTo>
                <a:cubicBezTo>
                  <a:pt x="8617814" y="301798"/>
                  <a:pt x="8588668" y="291282"/>
                  <a:pt x="8552092" y="291282"/>
                </a:cubicBezTo>
                <a:close/>
                <a:moveTo>
                  <a:pt x="5246966" y="286817"/>
                </a:moveTo>
                <a:lnTo>
                  <a:pt x="5310745" y="392430"/>
                </a:lnTo>
                <a:lnTo>
                  <a:pt x="5288800" y="448666"/>
                </a:lnTo>
                <a:lnTo>
                  <a:pt x="5211990" y="683895"/>
                </a:lnTo>
                <a:lnTo>
                  <a:pt x="5329948" y="683895"/>
                </a:lnTo>
                <a:lnTo>
                  <a:pt x="5384126" y="503530"/>
                </a:lnTo>
                <a:lnTo>
                  <a:pt x="5497969" y="683895"/>
                </a:lnTo>
                <a:lnTo>
                  <a:pt x="5629642" y="683895"/>
                </a:lnTo>
                <a:lnTo>
                  <a:pt x="5536373" y="542620"/>
                </a:lnTo>
                <a:lnTo>
                  <a:pt x="5621413" y="286817"/>
                </a:lnTo>
                <a:lnTo>
                  <a:pt x="5503455" y="286817"/>
                </a:lnTo>
                <a:lnTo>
                  <a:pt x="5483567" y="369113"/>
                </a:lnTo>
                <a:lnTo>
                  <a:pt x="5463679" y="434950"/>
                </a:lnTo>
                <a:lnTo>
                  <a:pt x="5423216" y="371856"/>
                </a:lnTo>
                <a:lnTo>
                  <a:pt x="5371782" y="286817"/>
                </a:lnTo>
                <a:close/>
                <a:moveTo>
                  <a:pt x="5038635" y="286817"/>
                </a:moveTo>
                <a:lnTo>
                  <a:pt x="5046179" y="367056"/>
                </a:lnTo>
                <a:lnTo>
                  <a:pt x="5046179" y="683895"/>
                </a:lnTo>
                <a:lnTo>
                  <a:pt x="5170995" y="683895"/>
                </a:lnTo>
                <a:lnTo>
                  <a:pt x="5170995" y="367056"/>
                </a:lnTo>
                <a:lnTo>
                  <a:pt x="5162765" y="286817"/>
                </a:lnTo>
                <a:close/>
                <a:moveTo>
                  <a:pt x="4581435" y="286817"/>
                </a:moveTo>
                <a:lnTo>
                  <a:pt x="4588979" y="367056"/>
                </a:lnTo>
                <a:lnTo>
                  <a:pt x="4588979" y="539877"/>
                </a:lnTo>
                <a:lnTo>
                  <a:pt x="4713109" y="519303"/>
                </a:lnTo>
                <a:lnTo>
                  <a:pt x="4713795" y="476098"/>
                </a:lnTo>
                <a:lnTo>
                  <a:pt x="4713795" y="367056"/>
                </a:lnTo>
                <a:lnTo>
                  <a:pt x="4705565" y="286817"/>
                </a:lnTo>
                <a:close/>
                <a:moveTo>
                  <a:pt x="4193577" y="286817"/>
                </a:moveTo>
                <a:lnTo>
                  <a:pt x="4193577" y="378714"/>
                </a:lnTo>
                <a:lnTo>
                  <a:pt x="4334852" y="378714"/>
                </a:lnTo>
                <a:cubicBezTo>
                  <a:pt x="4355426" y="378714"/>
                  <a:pt x="4365713" y="389001"/>
                  <a:pt x="4365713" y="409575"/>
                </a:cubicBezTo>
                <a:lnTo>
                  <a:pt x="4365713" y="591998"/>
                </a:lnTo>
                <a:lnTo>
                  <a:pt x="4193577" y="591998"/>
                </a:lnTo>
                <a:lnTo>
                  <a:pt x="4193577" y="683895"/>
                </a:lnTo>
                <a:lnTo>
                  <a:pt x="4365713" y="683895"/>
                </a:lnTo>
                <a:lnTo>
                  <a:pt x="4534420" y="683895"/>
                </a:lnTo>
                <a:lnTo>
                  <a:pt x="4534420" y="591998"/>
                </a:lnTo>
                <a:lnTo>
                  <a:pt x="4490529" y="591998"/>
                </a:lnTo>
                <a:lnTo>
                  <a:pt x="4490529" y="416433"/>
                </a:lnTo>
                <a:cubicBezTo>
                  <a:pt x="4490529" y="372085"/>
                  <a:pt x="4479670" y="339395"/>
                  <a:pt x="4457953" y="318364"/>
                </a:cubicBezTo>
                <a:cubicBezTo>
                  <a:pt x="4436236" y="297333"/>
                  <a:pt x="4407090" y="286817"/>
                  <a:pt x="4370514" y="286817"/>
                </a:cubicBezTo>
                <a:close/>
                <a:moveTo>
                  <a:pt x="3843819" y="286817"/>
                </a:moveTo>
                <a:lnTo>
                  <a:pt x="3843819" y="378714"/>
                </a:lnTo>
                <a:lnTo>
                  <a:pt x="3984408" y="378714"/>
                </a:lnTo>
                <a:cubicBezTo>
                  <a:pt x="4004982" y="378714"/>
                  <a:pt x="4015269" y="389001"/>
                  <a:pt x="4015269" y="409575"/>
                </a:cubicBezTo>
                <a:lnTo>
                  <a:pt x="4015269" y="683895"/>
                </a:lnTo>
                <a:lnTo>
                  <a:pt x="4140085" y="683895"/>
                </a:lnTo>
                <a:lnTo>
                  <a:pt x="4140085" y="416433"/>
                </a:lnTo>
                <a:cubicBezTo>
                  <a:pt x="4140085" y="372085"/>
                  <a:pt x="4129226" y="339395"/>
                  <a:pt x="4107510" y="318364"/>
                </a:cubicBezTo>
                <a:cubicBezTo>
                  <a:pt x="4085793" y="297333"/>
                  <a:pt x="4056646" y="286817"/>
                  <a:pt x="4020070" y="286817"/>
                </a:cubicBezTo>
                <a:close/>
                <a:moveTo>
                  <a:pt x="3425481" y="286817"/>
                </a:moveTo>
                <a:lnTo>
                  <a:pt x="3437140" y="378714"/>
                </a:lnTo>
                <a:lnTo>
                  <a:pt x="3472802" y="690753"/>
                </a:lnTo>
                <a:cubicBezTo>
                  <a:pt x="3583444" y="687553"/>
                  <a:pt x="3666311" y="667779"/>
                  <a:pt x="3721404" y="631432"/>
                </a:cubicBezTo>
                <a:cubicBezTo>
                  <a:pt x="3776496" y="595084"/>
                  <a:pt x="3802900" y="536220"/>
                  <a:pt x="3800614" y="454838"/>
                </a:cubicBezTo>
                <a:lnTo>
                  <a:pt x="3799928" y="430835"/>
                </a:lnTo>
                <a:cubicBezTo>
                  <a:pt x="3798556" y="385572"/>
                  <a:pt x="3784840" y="350254"/>
                  <a:pt x="3758780" y="324879"/>
                </a:cubicBezTo>
                <a:cubicBezTo>
                  <a:pt x="3732720" y="299504"/>
                  <a:pt x="3695915" y="286817"/>
                  <a:pt x="3648366" y="286817"/>
                </a:cubicBezTo>
                <a:close/>
                <a:moveTo>
                  <a:pt x="3238410" y="286817"/>
                </a:moveTo>
                <a:lnTo>
                  <a:pt x="3245954" y="367056"/>
                </a:lnTo>
                <a:lnTo>
                  <a:pt x="3245954" y="539877"/>
                </a:lnTo>
                <a:lnTo>
                  <a:pt x="3370084" y="519303"/>
                </a:lnTo>
                <a:lnTo>
                  <a:pt x="3370770" y="476098"/>
                </a:lnTo>
                <a:lnTo>
                  <a:pt x="3370770" y="367056"/>
                </a:lnTo>
                <a:lnTo>
                  <a:pt x="3362540" y="286817"/>
                </a:lnTo>
                <a:close/>
                <a:moveTo>
                  <a:pt x="2389466" y="286817"/>
                </a:moveTo>
                <a:lnTo>
                  <a:pt x="2453246" y="392430"/>
                </a:lnTo>
                <a:lnTo>
                  <a:pt x="2431300" y="448666"/>
                </a:lnTo>
                <a:lnTo>
                  <a:pt x="2354490" y="683895"/>
                </a:lnTo>
                <a:lnTo>
                  <a:pt x="2472448" y="683895"/>
                </a:lnTo>
                <a:lnTo>
                  <a:pt x="2526626" y="503530"/>
                </a:lnTo>
                <a:lnTo>
                  <a:pt x="2640469" y="683895"/>
                </a:lnTo>
                <a:lnTo>
                  <a:pt x="2772142" y="683895"/>
                </a:lnTo>
                <a:lnTo>
                  <a:pt x="2678874" y="542620"/>
                </a:lnTo>
                <a:lnTo>
                  <a:pt x="2763913" y="286817"/>
                </a:lnTo>
                <a:lnTo>
                  <a:pt x="2645955" y="286817"/>
                </a:lnTo>
                <a:lnTo>
                  <a:pt x="2626067" y="369113"/>
                </a:lnTo>
                <a:lnTo>
                  <a:pt x="2606179" y="434950"/>
                </a:lnTo>
                <a:lnTo>
                  <a:pt x="2565717" y="371856"/>
                </a:lnTo>
                <a:lnTo>
                  <a:pt x="2514282" y="286817"/>
                </a:lnTo>
                <a:close/>
                <a:moveTo>
                  <a:pt x="2181135" y="286817"/>
                </a:moveTo>
                <a:lnTo>
                  <a:pt x="2188679" y="367056"/>
                </a:lnTo>
                <a:lnTo>
                  <a:pt x="2188679" y="683895"/>
                </a:lnTo>
                <a:lnTo>
                  <a:pt x="2313495" y="683895"/>
                </a:lnTo>
                <a:lnTo>
                  <a:pt x="2313495" y="367056"/>
                </a:lnTo>
                <a:lnTo>
                  <a:pt x="2305265" y="286817"/>
                </a:lnTo>
                <a:close/>
                <a:moveTo>
                  <a:pt x="1772551" y="286817"/>
                </a:moveTo>
                <a:lnTo>
                  <a:pt x="1772551" y="550850"/>
                </a:lnTo>
                <a:cubicBezTo>
                  <a:pt x="1772551" y="566852"/>
                  <a:pt x="1771408" y="578739"/>
                  <a:pt x="1769122" y="586512"/>
                </a:cubicBezTo>
                <a:cubicBezTo>
                  <a:pt x="1766836" y="594284"/>
                  <a:pt x="1761807" y="600113"/>
                  <a:pt x="1754034" y="604000"/>
                </a:cubicBezTo>
                <a:cubicBezTo>
                  <a:pt x="1746262" y="607886"/>
                  <a:pt x="1733689" y="610972"/>
                  <a:pt x="1716315" y="613258"/>
                </a:cubicBezTo>
                <a:lnTo>
                  <a:pt x="1726602" y="696925"/>
                </a:lnTo>
                <a:cubicBezTo>
                  <a:pt x="1767750" y="693268"/>
                  <a:pt x="1800554" y="686181"/>
                  <a:pt x="1825015" y="675666"/>
                </a:cubicBezTo>
                <a:cubicBezTo>
                  <a:pt x="1849475" y="665150"/>
                  <a:pt x="1867649" y="648691"/>
                  <a:pt x="1879536" y="626288"/>
                </a:cubicBezTo>
                <a:cubicBezTo>
                  <a:pt x="1891423" y="603885"/>
                  <a:pt x="1897366" y="573253"/>
                  <a:pt x="1897366" y="534391"/>
                </a:cubicBezTo>
                <a:lnTo>
                  <a:pt x="1897366" y="378714"/>
                </a:lnTo>
                <a:lnTo>
                  <a:pt x="1965947" y="378714"/>
                </a:lnTo>
                <a:cubicBezTo>
                  <a:pt x="1986520" y="378714"/>
                  <a:pt x="1996807" y="389001"/>
                  <a:pt x="1996807" y="409575"/>
                </a:cubicBezTo>
                <a:lnTo>
                  <a:pt x="1996807" y="683895"/>
                </a:lnTo>
                <a:lnTo>
                  <a:pt x="2121623" y="683895"/>
                </a:lnTo>
                <a:lnTo>
                  <a:pt x="2121623" y="416433"/>
                </a:lnTo>
                <a:cubicBezTo>
                  <a:pt x="2121623" y="372085"/>
                  <a:pt x="2110765" y="339395"/>
                  <a:pt x="2089048" y="318364"/>
                </a:cubicBezTo>
                <a:cubicBezTo>
                  <a:pt x="2067330" y="297333"/>
                  <a:pt x="2038184" y="286817"/>
                  <a:pt x="2001608" y="286817"/>
                </a:cubicBezTo>
                <a:close/>
                <a:moveTo>
                  <a:pt x="4793881" y="277902"/>
                </a:moveTo>
                <a:lnTo>
                  <a:pt x="4778794" y="368427"/>
                </a:lnTo>
                <a:lnTo>
                  <a:pt x="4828171" y="374599"/>
                </a:lnTo>
                <a:cubicBezTo>
                  <a:pt x="4838229" y="375514"/>
                  <a:pt x="4845544" y="378486"/>
                  <a:pt x="4850117" y="383515"/>
                </a:cubicBezTo>
                <a:cubicBezTo>
                  <a:pt x="4854688" y="388544"/>
                  <a:pt x="4856975" y="397688"/>
                  <a:pt x="4856975" y="410947"/>
                </a:cubicBezTo>
                <a:lnTo>
                  <a:pt x="4856975" y="591998"/>
                </a:lnTo>
                <a:lnTo>
                  <a:pt x="4767135" y="591998"/>
                </a:lnTo>
                <a:lnTo>
                  <a:pt x="4767135" y="683895"/>
                </a:lnTo>
                <a:lnTo>
                  <a:pt x="4981790" y="683895"/>
                </a:lnTo>
                <a:lnTo>
                  <a:pt x="4981790" y="407518"/>
                </a:lnTo>
                <a:cubicBezTo>
                  <a:pt x="4981790" y="375057"/>
                  <a:pt x="4974247" y="348196"/>
                  <a:pt x="4959159" y="326936"/>
                </a:cubicBezTo>
                <a:cubicBezTo>
                  <a:pt x="4944071" y="305677"/>
                  <a:pt x="4922583" y="293446"/>
                  <a:pt x="4894693" y="290246"/>
                </a:cubicBezTo>
                <a:close/>
                <a:moveTo>
                  <a:pt x="2998990" y="277902"/>
                </a:moveTo>
                <a:lnTo>
                  <a:pt x="2989389" y="372542"/>
                </a:lnTo>
                <a:lnTo>
                  <a:pt x="3022993" y="374599"/>
                </a:lnTo>
                <a:cubicBezTo>
                  <a:pt x="3041281" y="375971"/>
                  <a:pt x="3055111" y="383058"/>
                  <a:pt x="3064484" y="395859"/>
                </a:cubicBezTo>
                <a:cubicBezTo>
                  <a:pt x="3073856" y="408661"/>
                  <a:pt x="3078543" y="423063"/>
                  <a:pt x="3078543" y="439065"/>
                </a:cubicBezTo>
                <a:lnTo>
                  <a:pt x="3078543" y="463068"/>
                </a:lnTo>
                <a:cubicBezTo>
                  <a:pt x="3078543" y="486385"/>
                  <a:pt x="3076371" y="505702"/>
                  <a:pt x="3072028" y="521018"/>
                </a:cubicBezTo>
                <a:cubicBezTo>
                  <a:pt x="3067684" y="536334"/>
                  <a:pt x="3057740" y="549364"/>
                  <a:pt x="3042195" y="560108"/>
                </a:cubicBezTo>
                <a:cubicBezTo>
                  <a:pt x="3026651" y="570853"/>
                  <a:pt x="3002876" y="577825"/>
                  <a:pt x="2970872" y="581025"/>
                </a:cubicBezTo>
                <a:lnTo>
                  <a:pt x="2940697" y="286817"/>
                </a:lnTo>
                <a:lnTo>
                  <a:pt x="2815881" y="286817"/>
                </a:lnTo>
                <a:lnTo>
                  <a:pt x="2861830" y="690753"/>
                </a:lnTo>
                <a:cubicBezTo>
                  <a:pt x="2975216" y="686638"/>
                  <a:pt x="3060826" y="665036"/>
                  <a:pt x="3118662" y="625945"/>
                </a:cubicBezTo>
                <a:cubicBezTo>
                  <a:pt x="3176498" y="586855"/>
                  <a:pt x="3203815" y="526847"/>
                  <a:pt x="3200615" y="445923"/>
                </a:cubicBezTo>
                <a:lnTo>
                  <a:pt x="3199929" y="426720"/>
                </a:lnTo>
                <a:cubicBezTo>
                  <a:pt x="3199015" y="395631"/>
                  <a:pt x="3191243" y="369342"/>
                  <a:pt x="3176612" y="347853"/>
                </a:cubicBezTo>
                <a:cubicBezTo>
                  <a:pt x="3161982" y="326365"/>
                  <a:pt x="3143122" y="310020"/>
                  <a:pt x="3120034" y="298819"/>
                </a:cubicBezTo>
                <a:cubicBezTo>
                  <a:pt x="3096945" y="287617"/>
                  <a:pt x="3071456" y="281331"/>
                  <a:pt x="3043567" y="279959"/>
                </a:cubicBezTo>
                <a:close/>
                <a:moveTo>
                  <a:pt x="0" y="0"/>
                </a:moveTo>
                <a:lnTo>
                  <a:pt x="12192000" y="0"/>
                </a:lnTo>
                <a:lnTo>
                  <a:pt x="12192000" y="2575560"/>
                </a:lnTo>
                <a:lnTo>
                  <a:pt x="0" y="257556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pic>
        <p:nvPicPr>
          <p:cNvPr id="14" name="תמונה 13" descr="תמונה שמכילה שחור, חשיכה&#10;&#10;התיאור נוצר באופן אוטומטי">
            <a:extLst>
              <a:ext uri="{FF2B5EF4-FFF2-40B4-BE49-F238E27FC236}">
                <a16:creationId xmlns:a16="http://schemas.microsoft.com/office/drawing/2014/main" id="{3D005E70-F79A-FBD8-B700-B418DC098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9735" y="4973331"/>
            <a:ext cx="540000" cy="540000"/>
          </a:xfrm>
          <a:prstGeom prst="rect">
            <a:avLst/>
          </a:prstGeom>
        </p:spPr>
      </p:pic>
      <p:sp>
        <p:nvSpPr>
          <p:cNvPr id="15" name="מלבן 14">
            <a:extLst>
              <a:ext uri="{FF2B5EF4-FFF2-40B4-BE49-F238E27FC236}">
                <a16:creationId xmlns:a16="http://schemas.microsoft.com/office/drawing/2014/main" id="{6BF593D2-EA19-1491-F35C-A4E35A0FDDDB}"/>
              </a:ext>
            </a:extLst>
          </p:cNvPr>
          <p:cNvSpPr/>
          <p:nvPr/>
        </p:nvSpPr>
        <p:spPr>
          <a:xfrm>
            <a:off x="9094907" y="4889388"/>
            <a:ext cx="1766830"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יצירתיות</a:t>
            </a:r>
          </a:p>
        </p:txBody>
      </p:sp>
      <p:pic>
        <p:nvPicPr>
          <p:cNvPr id="17" name="תמונה 16" descr="תמונה שמכילה שחור, חשיכה&#10;&#10;התיאור נוצר באופן אוטומטי">
            <a:extLst>
              <a:ext uri="{FF2B5EF4-FFF2-40B4-BE49-F238E27FC236}">
                <a16:creationId xmlns:a16="http://schemas.microsoft.com/office/drawing/2014/main" id="{4177D346-E2C4-F298-02EE-B0A56A78B3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3198" y="5535423"/>
            <a:ext cx="540000" cy="540000"/>
          </a:xfrm>
          <a:prstGeom prst="rect">
            <a:avLst/>
          </a:prstGeom>
        </p:spPr>
      </p:pic>
      <p:sp>
        <p:nvSpPr>
          <p:cNvPr id="18" name="מלבן 17">
            <a:extLst>
              <a:ext uri="{FF2B5EF4-FFF2-40B4-BE49-F238E27FC236}">
                <a16:creationId xmlns:a16="http://schemas.microsoft.com/office/drawing/2014/main" id="{6B8181D4-A5AA-28E6-7B82-A00762B85A8B}"/>
              </a:ext>
            </a:extLst>
          </p:cNvPr>
          <p:cNvSpPr/>
          <p:nvPr/>
        </p:nvSpPr>
        <p:spPr>
          <a:xfrm>
            <a:off x="7798172" y="5507802"/>
            <a:ext cx="3074881"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למידה עצמאית</a:t>
            </a:r>
          </a:p>
        </p:txBody>
      </p:sp>
      <p:pic>
        <p:nvPicPr>
          <p:cNvPr id="20" name="תמונה 19" descr="תמונה שמכילה שחור, חשיכה&#10;&#10;התיאור נוצר באופן אוטומטי">
            <a:extLst>
              <a:ext uri="{FF2B5EF4-FFF2-40B4-BE49-F238E27FC236}">
                <a16:creationId xmlns:a16="http://schemas.microsoft.com/office/drawing/2014/main" id="{6571612A-ED4F-9461-09F0-B09C959F40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5859" y="6156506"/>
            <a:ext cx="540000" cy="540000"/>
          </a:xfrm>
          <a:prstGeom prst="rect">
            <a:avLst/>
          </a:prstGeom>
        </p:spPr>
      </p:pic>
      <p:sp>
        <p:nvSpPr>
          <p:cNvPr id="21" name="מלבן 20">
            <a:extLst>
              <a:ext uri="{FF2B5EF4-FFF2-40B4-BE49-F238E27FC236}">
                <a16:creationId xmlns:a16="http://schemas.microsoft.com/office/drawing/2014/main" id="{CA6E0AD2-9A3E-B2F7-06EB-2B0C781A0DAA}"/>
              </a:ext>
            </a:extLst>
          </p:cNvPr>
          <p:cNvSpPr/>
          <p:nvPr/>
        </p:nvSpPr>
        <p:spPr>
          <a:xfrm>
            <a:off x="7539185" y="6072563"/>
            <a:ext cx="3318537"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חשיבה ביקורתית</a:t>
            </a:r>
          </a:p>
        </p:txBody>
      </p:sp>
      <p:pic>
        <p:nvPicPr>
          <p:cNvPr id="23" name="תמונה 22" descr="תמונה שמכילה שחור, חשיכה&#10;&#10;התיאור נוצר באופן אוטומטי">
            <a:extLst>
              <a:ext uri="{FF2B5EF4-FFF2-40B4-BE49-F238E27FC236}">
                <a16:creationId xmlns:a16="http://schemas.microsoft.com/office/drawing/2014/main" id="{9D813DF8-2A68-E9A9-0769-DF52182D43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5646" y="4967802"/>
            <a:ext cx="540000" cy="540000"/>
          </a:xfrm>
          <a:prstGeom prst="rect">
            <a:avLst/>
          </a:prstGeom>
        </p:spPr>
      </p:pic>
      <p:sp>
        <p:nvSpPr>
          <p:cNvPr id="24" name="מלבן 23">
            <a:extLst>
              <a:ext uri="{FF2B5EF4-FFF2-40B4-BE49-F238E27FC236}">
                <a16:creationId xmlns:a16="http://schemas.microsoft.com/office/drawing/2014/main" id="{CE793ADB-1ACD-C6D8-0AC8-A1C4837B03E7}"/>
              </a:ext>
            </a:extLst>
          </p:cNvPr>
          <p:cNvSpPr/>
          <p:nvPr/>
        </p:nvSpPr>
        <p:spPr>
          <a:xfrm>
            <a:off x="2250854" y="4857561"/>
            <a:ext cx="3581430"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לימודים ללא עלות</a:t>
            </a:r>
          </a:p>
        </p:txBody>
      </p:sp>
      <p:pic>
        <p:nvPicPr>
          <p:cNvPr id="26" name="תמונה 25" descr="תמונה שמכילה שחור, חשיכה&#10;&#10;התיאור נוצר באופן אוטומטי">
            <a:extLst>
              <a:ext uri="{FF2B5EF4-FFF2-40B4-BE49-F238E27FC236}">
                <a16:creationId xmlns:a16="http://schemas.microsoft.com/office/drawing/2014/main" id="{4D66C435-2B83-8904-97E0-C7CC9190F5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4330" y="5532563"/>
            <a:ext cx="540000" cy="540000"/>
          </a:xfrm>
          <a:prstGeom prst="rect">
            <a:avLst/>
          </a:prstGeom>
        </p:spPr>
      </p:pic>
      <p:sp>
        <p:nvSpPr>
          <p:cNvPr id="27" name="מלבן 26">
            <a:extLst>
              <a:ext uri="{FF2B5EF4-FFF2-40B4-BE49-F238E27FC236}">
                <a16:creationId xmlns:a16="http://schemas.microsoft.com/office/drawing/2014/main" id="{5843359D-BD88-D076-129E-863E8B7260B3}"/>
              </a:ext>
            </a:extLst>
          </p:cNvPr>
          <p:cNvSpPr/>
          <p:nvPr/>
        </p:nvSpPr>
        <p:spPr>
          <a:xfrm>
            <a:off x="2802287" y="5448620"/>
            <a:ext cx="3029997"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מחקר וחדשנות</a:t>
            </a:r>
          </a:p>
        </p:txBody>
      </p:sp>
      <p:pic>
        <p:nvPicPr>
          <p:cNvPr id="29" name="תמונה 28" descr="תמונה שמכילה שחור, חשיכה&#10;&#10;התיאור נוצר באופן אוטומטי">
            <a:extLst>
              <a:ext uri="{FF2B5EF4-FFF2-40B4-BE49-F238E27FC236}">
                <a16:creationId xmlns:a16="http://schemas.microsoft.com/office/drawing/2014/main" id="{F8C64C8A-EF41-987F-1EE7-7638A992AA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4423" y="6156506"/>
            <a:ext cx="540000" cy="540000"/>
          </a:xfrm>
          <a:prstGeom prst="rect">
            <a:avLst/>
          </a:prstGeom>
        </p:spPr>
      </p:pic>
      <p:sp>
        <p:nvSpPr>
          <p:cNvPr id="30" name="מלבן 29">
            <a:extLst>
              <a:ext uri="{FF2B5EF4-FFF2-40B4-BE49-F238E27FC236}">
                <a16:creationId xmlns:a16="http://schemas.microsoft.com/office/drawing/2014/main" id="{030AC90C-3231-1430-9E9D-CA7000B507FD}"/>
              </a:ext>
            </a:extLst>
          </p:cNvPr>
          <p:cNvSpPr/>
          <p:nvPr/>
        </p:nvSpPr>
        <p:spPr>
          <a:xfrm>
            <a:off x="1531107" y="6036483"/>
            <a:ext cx="4301177"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כישורים לשוק העבודה</a:t>
            </a:r>
          </a:p>
        </p:txBody>
      </p:sp>
    </p:spTree>
    <p:extLst>
      <p:ext uri="{BB962C8B-B14F-4D97-AF65-F5344CB8AC3E}">
        <p14:creationId xmlns:p14="http://schemas.microsoft.com/office/powerpoint/2010/main" val="17489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4" grpId="0"/>
      <p:bldP spid="27" grpId="0"/>
      <p:bldP spid="30" grpId="0"/>
    </p:bldLst>
  </p:timing>
</p:sld>
</file>

<file path=ppt/theme/theme1.xml><?xml version="1.0" encoding="utf-8"?>
<a:theme xmlns:a="http://schemas.openxmlformats.org/drawingml/2006/main" name="ערכת נושא1">
  <a:themeElements>
    <a:clrScheme name="התאמה אישית 6">
      <a:dk1>
        <a:sysClr val="windowText" lastClr="000000"/>
      </a:dk1>
      <a:lt1>
        <a:sysClr val="window" lastClr="FFFFFF"/>
      </a:lt1>
      <a:dk2>
        <a:srgbClr val="000000"/>
      </a:dk2>
      <a:lt2>
        <a:srgbClr val="E7E6E6"/>
      </a:lt2>
      <a:accent1>
        <a:srgbClr val="4472C4"/>
      </a:accent1>
      <a:accent2>
        <a:srgbClr val="ED7D31"/>
      </a:accent2>
      <a:accent3>
        <a:srgbClr val="000000"/>
      </a:accent3>
      <a:accent4>
        <a:srgbClr val="DE0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ערכת נושא1" id="{7FEE1B23-9313-42E6-AB4C-830DF618ADF9}" vid="{61984CFC-6611-49C9-80C0-669E206690A3}"/>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588</TotalTime>
  <Words>1775</Words>
  <Application>Microsoft Office PowerPoint</Application>
  <PresentationFormat>מסך רחב</PresentationFormat>
  <Paragraphs>192</Paragraphs>
  <Slides>20</Slides>
  <Notes>18</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20</vt:i4>
      </vt:variant>
    </vt:vector>
  </HeadingPairs>
  <TitlesOfParts>
    <vt:vector size="30" baseType="lpstr">
      <vt:lpstr>Roboto</vt:lpstr>
      <vt:lpstr>Calibri Light</vt:lpstr>
      <vt:lpstr>BN Bilbo</vt:lpstr>
      <vt:lpstr>Assistant ExtraBold</vt:lpstr>
      <vt:lpstr>Assistant</vt:lpstr>
      <vt:lpstr>Calibri</vt:lpstr>
      <vt:lpstr>Arial</vt:lpstr>
      <vt:lpstr>Aharoni</vt:lpstr>
      <vt:lpstr>Aptos</vt:lpstr>
      <vt:lpstr>ערכת נושא1</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oshri15328@gmail.com</dc:creator>
  <cp:lastModifiedBy>מאי מימון</cp:lastModifiedBy>
  <cp:revision>9</cp:revision>
  <dcterms:created xsi:type="dcterms:W3CDTF">2024-07-09T06:58:22Z</dcterms:created>
  <dcterms:modified xsi:type="dcterms:W3CDTF">2024-07-11T13:34:47Z</dcterms:modified>
</cp:coreProperties>
</file>